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605139a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605139a8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74a075fe.xlsx"/></Relationships>
</file>

<file path=ppt/charts/chart3869605139a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0">
                  <c:v>NA</c:v>
                </c:pt>
                <c:pt idx="1">
                  <c:v>NA</c:v>
                </c:pt>
                <c:pt idx="2">
                  <c:v>NA</c:v>
                </c:pt>
                <c:pt idx="3">
                  <c:v>NA</c:v>
                </c:pt>
                <c:pt idx="4">
                  <c:v>NA</c:v>
                </c:pt>
                <c:pt idx="5">
                  <c:v>NA</c:v>
                </c:pt>
                <c:pt idx="6">
                  <c:v>3.7</c:v>
                </c:pt>
                <c:pt idx="7">
                  <c:v>NA</c:v>
                </c:pt>
                <c:pt idx="8">
                  <c:v>NA</c:v>
                </c:pt>
                <c:pt idx="9">
                  <c:v>NA</c:v>
                </c:pt>
                <c:pt idx="10">
                  <c:v>NA</c:v>
                </c:pt>
                <c:pt idx="11">
                  <c:v>NA</c:v>
                </c:pt>
                <c:pt idx="12">
                  <c:v>NA</c:v>
                </c:pt>
                <c:pt idx="13">
                  <c:v>NA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7">
                  <c:v>NA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1">
                  <c:v>NA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NA</c:v>
                </c:pt>
                <c:pt idx="5">
                  <c:v>3.85</c:v>
                </c:pt>
                <c:pt idx="6">
                  <c:v>NA</c:v>
                </c:pt>
                <c:pt idx="7">
                  <c:v>NA</c:v>
                </c:pt>
                <c:pt idx="8">
                  <c:v>4.11</c:v>
                </c:pt>
                <c:pt idx="9">
                  <c:v>3.92</c:v>
                </c:pt>
                <c:pt idx="10">
                  <c:v>NA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  <c:pt idx="14">
                  <c:v>NA</c:v>
                </c:pt>
                <c:pt idx="15">
                  <c:v>NA</c:v>
                </c:pt>
                <c:pt idx="16">
                  <c:v>NA</c:v>
                </c:pt>
                <c:pt idx="17">
                  <c:v>NA</c:v>
                </c:pt>
                <c:pt idx="18">
                  <c:v>NA</c:v>
                </c:pt>
                <c:pt idx="19">
                  <c:v>NA</c:v>
                </c:pt>
                <c:pt idx="20">
                  <c:v>NA</c:v>
                </c:pt>
                <c:pt idx="21">
                  <c:v>NA</c:v>
                </c:pt>
                <c:pt idx="22">
                  <c:v>NA</c:v>
                </c:pt>
                <c:pt idx="23">
                  <c:v>NA</c:v>
                </c:pt>
                <c:pt idx="24">
                  <c:v>NA</c:v>
                </c:pt>
                <c:pt idx="25">
                  <c:v>NA</c:v>
                </c:pt>
                <c:pt idx="26">
                  <c:v>NA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0">
                  <c:v>NA</c:v>
                </c:pt>
                <c:pt idx="1">
                  <c:v>NA</c:v>
                </c:pt>
                <c:pt idx="2">
                  <c:v>NA</c:v>
                </c:pt>
                <c:pt idx="3">
                  <c:v>NA</c:v>
                </c:pt>
                <c:pt idx="4">
                  <c:v>3.77</c:v>
                </c:pt>
                <c:pt idx="5">
                  <c:v>NA</c:v>
                </c:pt>
                <c:pt idx="6">
                  <c:v>NA</c:v>
                </c:pt>
                <c:pt idx="7">
                  <c:v>4.43</c:v>
                </c:pt>
                <c:pt idx="8">
                  <c:v>NA</c:v>
                </c:pt>
                <c:pt idx="9">
                  <c:v>NA</c:v>
                </c:pt>
                <c:pt idx="10">
                  <c:v>3.62</c:v>
                </c:pt>
                <c:pt idx="11">
                  <c:v>NA</c:v>
                </c:pt>
                <c:pt idx="12">
                  <c:v>NA</c:v>
                </c:pt>
                <c:pt idx="13">
                  <c:v>NA</c:v>
                </c:pt>
                <c:pt idx="14">
                  <c:v>NA</c:v>
                </c:pt>
                <c:pt idx="15">
                  <c:v>NA</c:v>
                </c:pt>
                <c:pt idx="16">
                  <c:v>NA</c:v>
                </c:pt>
                <c:pt idx="17">
                  <c:v>3.54</c:v>
                </c:pt>
                <c:pt idx="18">
                  <c:v>NA</c:v>
                </c:pt>
                <c:pt idx="19">
                  <c:v>NA</c:v>
                </c:pt>
                <c:pt idx="20">
                  <c:v>NA</c:v>
                </c:pt>
                <c:pt idx="21">
                  <c:v>4.22</c:v>
                </c:pt>
                <c:pt idx="22">
                  <c:v>NA</c:v>
                </c:pt>
                <c:pt idx="23">
                  <c:v>NA</c:v>
                </c:pt>
                <c:pt idx="24">
                  <c:v>NA</c:v>
                </c:pt>
                <c:pt idx="25">
                  <c:v>NA</c:v>
                </c:pt>
                <c:pt idx="26">
                  <c:v>NA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605139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2017-09-07T21:12:32Z</dcterms:modified>
  <cp:category/>
</cp:coreProperties>
</file>