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3134e89ada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3134e89ada4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31330e71244.xlsx"/></Relationships>
</file>

<file path=ppt/charts/chart33134e89ada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3134e89ad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2017-09-07T21:12:18Z</dcterms:modified>
  <cp:category/>
</cp:coreProperties>
</file>