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244450424c5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244450424c51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244430a08301.xlsx"/></Relationships>
</file>

<file path=ppt/charts/chart244450424c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1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44450424c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2017-08-30T01:38:20Z</dcterms:modified>
  <cp:category/>
</cp:coreProperties>
</file>