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66c9de76.xml" ContentType="application/vnd.openxmlformats-officedocument.drawingml.chart+xml"/>
  <Override PartName="/ppt/slides/slide2.xml" ContentType="application/vnd.openxmlformats-officedocument.presentationml.slide+xml"/>
  <Override PartName="/ppt/charts/chartbd565d66342.xml" ContentType="application/vnd.openxmlformats-officedocument.drawingml.chart+xml"/>
  <Override PartName="/ppt/slides/slide3.xml" ContentType="application/vnd.openxmlformats-officedocument.presentationml.slide+xml"/>
  <Override PartName="/ppt/charts/chartbd550b85936.xml" ContentType="application/vnd.openxmlformats-officedocument.drawingml.chart+xml"/>
  <Override PartName="/ppt/slides/slide4.xml" ContentType="application/vnd.openxmlformats-officedocument.presentationml.slide+xml"/>
  <Override PartName="/ppt/charts/chartbd53b9a4f2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charts/_rels/chartbd53b9a4f2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fc36cf8.xlsx"/></Relationships>
</file>

<file path=ppt/charts/_rels/chartbd550b8593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76e911a0.xlsx"/></Relationships>
</file>

<file path=ppt/charts/_rels/chartbd565d6634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5e0eb649.xlsx"/></Relationships>
</file>

<file path=ppt/charts/_rels/chartbd566c9de7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4f2c49b2.xlsx"/></Relationships>
</file>

<file path=ppt/charts/chartbd53b9a4f2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bd550b859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bd565d663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400"/>
        <c:overlap val="-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bd566c9de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66c9de7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65d6634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50b8593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3b9a4f2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2017-12-12T00:03:07Z</dcterms:modified>
  <cp:category/>
</cp:coreProperties>
</file>