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bd57954aa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bd57954aa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d51da56524.xlsx"/></Relationships>
</file>

<file path=ppt/charts/chartbd57954aa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area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d57954aa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2017-12-12T00:03:06Z</dcterms:modified>
  <cp:category/>
</cp:coreProperties>
</file>