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charts/chartbd56d841ec9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charts/_rels/chartbd56d841ec9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bd57d01564a.xlsx"/></Relationships>
</file>

<file path=ppt/charts/chartbd56d841ec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 xmlns:c="http://schemas.openxmlformats.org/drawingml/2006/chart" xmlns:a="http://schemas.openxmlformats.org/drawingml/2006/main" xmlns:r="http://schemas.openxmlformats.org/officeDocument/2006/relationships"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serie1</c:v>
                </c:pt>
              </c:strCache>
            </c:strRef>
          </c:tx>
          <c:spPr>
            <a:solidFill>
              <a:srgbClr val="4477AA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6</c:v>
                </c:pt>
                <c:pt idx="1">
                  <c:v>1</c:v>
                </c:pt>
                <c:pt idx="2">
                  <c:v>3</c:v>
                </c:pt>
                <c:pt idx="3">
                  <c:v>2</c:v>
                </c:pt>
                <c:pt idx="4">
                  <c:v>5</c:v>
                </c:pt>
                <c:pt idx="5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serie2</c:v>
                </c:pt>
              </c:strCache>
            </c:strRef>
          </c:tx>
          <c:spPr>
            <a:solidFill>
              <a:srgbClr val="DDCC77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sheet1!$C$2:$C$7</c:f>
              <c:numCache>
                <c:ptCount val="6"/>
                <c:pt idx="0">
                  <c:v>12</c:v>
                </c:pt>
                <c:pt idx="1">
                  <c:v>7</c:v>
                </c:pt>
                <c:pt idx="2">
                  <c:v>9</c:v>
                </c:pt>
                <c:pt idx="3">
                  <c:v>8</c:v>
                </c:pt>
                <c:pt idx="4">
                  <c:v>11</c:v>
                </c:pt>
                <c:pt idx="5">
                  <c:v>10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serie3</c:v>
                </c:pt>
              </c:strCache>
            </c:strRef>
          </c:tx>
          <c:spPr>
            <a:solidFill>
              <a:srgbClr val="CC6677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sheet1!$D$2:$D$7</c:f>
              <c:numCache>
                <c:ptCount val="6"/>
                <c:pt idx="0">
                  <c:v>18</c:v>
                </c:pt>
                <c:pt idx="1">
                  <c:v>13</c:v>
                </c:pt>
                <c:pt idx="2">
                  <c:v>15</c:v>
                </c:pt>
                <c:pt idx="3">
                  <c:v>14</c:v>
                </c:pt>
                <c:pt idx="4">
                  <c:v>17</c:v>
                </c:pt>
                <c:pt idx="5">
                  <c:v>16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gapWidth val="50"/>
        <c:overlap val="100"/>
        <c:axId val="64451712"/>
        <c:axId val="64453248"/>
      </c:barChart>
      <c:catAx>
        <c:axId val="64451712"/>
        <c:scaling>
          <c:orientation val="minMax"/>
        </c:scaling>
        <c:delete val="0"/>
        <c:axPos val="b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browser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value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  <c:txPr xmlns:c="http://schemas.openxmlformats.org/drawingml/2006/chart" xmlns:a="http://schemas.openxmlformats.org/drawingml/2006/main">
        <a:bodyPr/>
        <a:lstStyle/>
        <a:p>
          <a:pPr>
            <a:defRPr sz="1400">
              <a:solidFill>
                <a:srgbClr val="000000">
                  <a:alpha val="100000"/>
                </a:srgbClr>
              </a:solidFill>
              <a:latin typeface="Arial"/>
              <a:cs typeface="Arial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bd56d841ec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2017-12-12T00:03:04Z</dcterms:modified>
  <cp:category/>
</cp:coreProperties>
</file>