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594c1f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594c1f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694a41fd.xlsx"/></Relationships>
</file>

<file path=ppt/charts/chartbd5594c1f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594c1f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2017-12-12T00:03:05Z</dcterms:modified>
  <cp:category/>
</cp:coreProperties>
</file>