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95a68b2110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95a68b2110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95a27e257c.xlsx"/></Relationships>
</file>

<file path=ppt/charts/chart95a68b2110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5a68b2110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2017-12-12T00:03:01Z</dcterms:modified>
  <cp:category/>
</cp:coreProperties>
</file>