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fcd360ce0b9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fcd360ce0b9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fcd775ad68.xlsx"/></Relationships>
</file>

<file path=ppt/charts/chartfcd360ce0b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1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fcd360ce0b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2017-12-11T00:28:05Z</dcterms:modified>
  <cp:category/>
</cp:coreProperties>
</file>