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54a2678e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54a2678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723cc70a.xlsx"/></Relationships>
</file>

<file path=ppt/charts/chartfcd54a2678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54a2678e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2017-12-11T00:28:08Z</dcterms:modified>
  <cp:category/>
</cp:coreProperties>
</file>