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2f35d177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2f35d177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764af3d7.xlsx"/></Relationships>
</file>

<file path=ppt/charts/chartfcd2f35d1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4477AA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DDCC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CC6677">
                  <a:alpha val="10000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150"/>
        <c:overlap val="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2f35d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2017-12-11T00:28:06Z</dcterms:modified>
  <cp:category/>
</cp:coreProperties>
</file>