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cd46aee1f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cd46aee1f0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cd37377d1.xlsx"/></Relationships>
</file>

<file path=ppt/charts/chartfcd46aee1f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/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sheet1!$B$2:$B$28</c:f>
              <c:numCache>
                <c:ptCount val="27"/>
                <c:pt idx="6">
                  <c:v>3.7</c:v>
                </c:pt>
                <c:pt idx="14">
                  <c:v>2.76</c:v>
                </c:pt>
                <c:pt idx="15">
                  <c:v>3.08</c:v>
                </c:pt>
                <c:pt idx="16">
                  <c:v>3.07</c:v>
                </c:pt>
                <c:pt idx="18">
                  <c:v>3.15</c:v>
                </c:pt>
                <c:pt idx="19">
                  <c:v>2.76</c:v>
                </c:pt>
                <c:pt idx="20">
                  <c:v>3.73</c:v>
                </c:pt>
                <c:pt idx="22">
                  <c:v>3.21</c:v>
                </c:pt>
                <c:pt idx="23">
                  <c:v>3.08</c:v>
                </c:pt>
                <c:pt idx="24">
                  <c:v>3.23</c:v>
                </c:pt>
                <c:pt idx="25">
                  <c:v>3</c:v>
                </c:pt>
                <c:pt idx="26">
                  <c:v>2.93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/>
          <c:marker>
            <c:symbol val="circl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sheet1!$C$2:$C$28</c:f>
              <c:numCache>
                <c:ptCount val="27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5">
                  <c:v>3.85</c:v>
                </c:pt>
                <c:pt idx="8">
                  <c:v>4.11</c:v>
                </c:pt>
                <c:pt idx="9">
                  <c:v>3.92</c:v>
                </c:pt>
                <c:pt idx="11">
                  <c:v>3.69</c:v>
                </c:pt>
                <c:pt idx="12">
                  <c:v>3.9</c:v>
                </c:pt>
                <c:pt idx="13">
                  <c:v>3.92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/>
          <c:marker>
            <c:symbol val="circl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sheet1!$D$2:$D$28</c:f>
              <c:numCache>
                <c:ptCount val="27"/>
                <c:pt idx="4">
                  <c:v>3.77</c:v>
                </c:pt>
                <c:pt idx="7">
                  <c:v>4.43</c:v>
                </c:pt>
                <c:pt idx="10">
                  <c:v>3.62</c:v>
                </c:pt>
                <c:pt idx="17">
                  <c:v>3.54</c:v>
                </c:pt>
                <c:pt idx="21">
                  <c:v>4.22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cd46aee1f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2017-12-11T00:28:08Z</dcterms:modified>
  <cp:category/>
</cp:coreProperties>
</file>