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0774ab5e6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0774ab5e68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071ec339af.xlsx"/></Relationships>
</file>

<file path=ppt/charts/chartf0774ab5e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0774ab5e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2017-12-11T00:27:59Z</dcterms:modified>
  <cp:category/>
</cp:coreProperties>
</file>