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7891b1f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7891b1f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253bd1ed.xlsx"/></Relationships>
</file>

<file path=ppt/charts/chart3b7a7891b1f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7891b1f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2017-09-07T21:38:39Z</dcterms:modified>
  <cp:category/>
</cp:coreProperties>
</file>