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313550ed72f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313550ed72f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31341517a49.xlsx"/></Relationships>
</file>

<file path=ppt/charts/chart3313550ed72f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in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313550ed72f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2017-09-07T21:38:27Z</dcterms:modified>
  <cp:category/>
</cp:coreProperties>
</file>