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c62e506.xml" ContentType="application/vnd.openxmlformats-officedocument.drawingml.chart+xml"/>
  <Override PartName="/ppt/slides/slide2.xml" ContentType="application/vnd.openxmlformats-officedocument.presentationml.slide+xml"/>
  <Override PartName="/ppt/charts/chart184539eeab1a.xml" ContentType="application/vnd.openxmlformats-officedocument.drawingml.chart+xml"/>
  <Override PartName="/ppt/slides/slide3.xml" ContentType="application/vnd.openxmlformats-officedocument.presentationml.slide+xml"/>
  <Override PartName="/ppt/charts/chart184524d0a10e.xml" ContentType="application/vnd.openxmlformats-officedocument.drawingml.chart+xml"/>
  <Override PartName="/ppt/slides/slide4.xml" ContentType="application/vnd.openxmlformats-officedocument.presentationml.slide+xml"/>
  <Override PartName="/ppt/charts/chart1845fb2970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charts/_rels/chart184524d0a10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7cfdb103.xlsx"/></Relationships>
</file>

<file path=ppt/charts/_rels/chart184539eeab1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642355ac.xlsx"/></Relationships>
</file>

<file path=ppt/charts/_rels/chart1845c62e50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30a9f344.xlsx"/></Relationships>
</file>

<file path=ppt/charts/_rels/chart1845fb2970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15d80c5b.xlsx"/></Relationships>
</file>

<file path=ppt/charts/chart184524d0a10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84539eeab1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400"/>
        <c:overlap val="-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845c62e5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845fb297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>
            <a:ln algn="ctr" w="25400">
              <a:solidFill>
                <a:srgbClr val="4477AA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c62e50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39eeab1a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24d0a10e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fb297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2018-04-19T14:05:58Z</dcterms:modified>
  <cp:category/>
</cp:coreProperties>
</file>