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84552f9d5d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84552f9d5d2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8451044f88d.xlsx"/></Relationships>
</file>

<file path=ppt/charts/chart184552f9d5d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4552f9d5d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2018-04-19T14:05:57Z</dcterms:modified>
  <cp:category/>
</cp:coreProperties>
</file>