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845419689b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1845419689b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84522b2d5e.xlsx"/></Relationships>
</file>

<file path=ppt/charts/chart1845419689b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45419689b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2018-04-19T14:05:54Z</dcterms:modified>
  <cp:category/>
</cp:coreProperties>
</file>