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1e246e6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1e246e6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69cb350a.xlsx"/></Relationships>
</file>

<file path=ppt/charts/chart18451e246e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2400" b="1">
                <a:solidFill>
                  <a:srgbClr val="0D6797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1e246e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2018-04-19T14:05:59Z</dcterms:modified>
  <cp:category/>
</cp:coreProperties>
</file>