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6de68ade76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6de68ade76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6de7133d42f.xlsx"/></Relationships>
</file>

<file path=ppt/charts/chart16de68ade7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de68ade7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2018-04-19T14:05:43Z</dcterms:modified>
  <cp:category/>
</cp:coreProperties>
</file>