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3c872fe97e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3c872fe97e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3c828a88396.xlsx"/></Relationships>
</file>

<file path=ppt/charts/chart23c872fe97e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c872fe97e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2017-08-30T01:38:16Z</dcterms:modified>
  <cp:category/>
</cp:coreProperties>
</file>