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45d23dff1c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45d23dff1c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45d437bdc21.xlsx"/></Relationships>
</file>

<file path=ppt/charts/chart245d23dff1c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5d23dff1c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2017-08-23T16:59:56Z</dcterms:modified>
  <cp:category/>
</cp:coreProperties>
</file>