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245d7e2cee8a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245d7e2cee8a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245d37e0e6bd.xlsx"/></Relationships>
</file>

<file path=ppt/charts/chart245d7e2cee8a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in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45d7e2cee8a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2017-08-23T16:59:59Z</dcterms:modified>
  <cp:category/>
</cp:coreProperties>
</file>