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58a2777f63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58a2777f63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58a34c525d1.xlsx"/></Relationships>
</file>

<file path=ppt/charts/chart258a2777f6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8a2777f6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2017-08-23T17:00:02Z</dcterms:modified>
  <cp:category/>
</cp:coreProperties>
</file>