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58a77139f8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58a77139f8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58a294dd02f.xlsx"/></Relationships>
</file>

<file path=ppt/charts/chart258a77139f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8a77139f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2017-08-23T17:00:04Z</dcterms:modified>
  <cp:category/>
</cp:coreProperties>
</file>