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586034034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586034034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5876c568e0.xlsx"/></Relationships>
</file>

<file path=ppt/charts/chart18586034034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586034034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2018-04-19T14:06:02Z</dcterms:modified>
  <cp:category/>
</cp:coreProperties>
</file>