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8452c2c03c9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8452c2c03c9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8457dac97c6.xlsx"/></Relationships>
</file>

<file path=ppt/charts/chart18452c2c03c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452c2c03c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2018-04-19T14:05:55Z</dcterms:modified>
  <cp:category/>
</cp:coreProperties>
</file>