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1e387e2b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1e387e2b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ee3488d.xlsx"/></Relationships>
</file>

<file path=ppt/charts/chart18451e387e2b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1e387e2b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2018-04-19T14:05:56Z</dcterms:modified>
  <cp:category/>
</cp:coreProperties>
</file>