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2044c2ce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2044c2ce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25172ef.xlsx"/></Relationships>
</file>

<file path=ppt/charts/chart18452044c2ce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ln algn="ctr" w="25400">
              <a:solidFill>
                <a:srgbClr val="4477AA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6">
                  <c:v>3.7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ln algn="ctr" w="25400">
              <a:solidFill>
                <a:srgbClr val="DDCC77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5">
                  <c:v>3.85</c:v>
                </c:pt>
                <c:pt idx="8">
                  <c:v>4.11</c:v>
                </c:pt>
                <c:pt idx="9">
                  <c:v>3.92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ln algn="ctr" w="25400">
              <a:solidFill>
                <a:srgbClr val="CC6677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4">
                  <c:v>3.77</c:v>
                </c:pt>
                <c:pt idx="7">
                  <c:v>4.43</c:v>
                </c:pt>
                <c:pt idx="10">
                  <c:v>3.62</c:v>
                </c:pt>
                <c:pt idx="17">
                  <c:v>3.54</c:v>
                </c:pt>
                <c:pt idx="21">
                  <c:v>4.22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2044c2ce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2018-04-19T14:05:58Z</dcterms:modified>
  <cp:category/>
</cp:coreProperties>
</file>