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1845c6e907e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1845c6e907e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18452ed04692.xlsx"/></Relationships>
</file>

<file path=ppt/charts/chart1845c6e907e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 xmlns:c="http://schemas.openxmlformats.org/drawingml/2006/chart" xmlns:a="http://schemas.openxmlformats.org/drawingml/2006/main" xmlns:r="http://schemas.openxmlformats.org/officeDocument/2006/relationships">
      <c:tx>
        <c:rich>
          <a:bodyPr/>
          <a:lstStyle/>
          <a:p>
            <a:pPr>
              <a:defRPr/>
            </a:pPr>
            <a:r>
              <a:rPr sz="15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Title example</a:t>
            </a:r>
          </a:p>
        </c:rich>
      </c:tx>
      <c:layout/>
      <c:overlay val="0"/>
    </c:title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10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AA9961">
                  <a:alpha val="10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100">
                    <a:solidFill>
                      <a:srgbClr val="FF0000">
                        <a:alpha val="100000"/>
                      </a:srgbClr>
                    </a:solidFill>
                    <a:latin typeface="Arial"/>
                    <a:cs typeface="Arial"/>
                  </a:rPr>
                  <a:t>x label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AA9961">
                <a:alpha val="10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AA9961">
                  <a:alpha val="10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2000" i="1">
                    <a:solidFill>
                      <a:srgbClr val="0D6797">
                        <a:alpha val="100000"/>
                      </a:srgbClr>
                    </a:solidFill>
                    <a:latin typeface="Arial"/>
                    <a:cs typeface="Arial"/>
                  </a:rPr>
                  <a:t>y label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AA9961">
                <a:alpha val="10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t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845c6e907e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2018-04-19T14:05:59Z</dcterms:modified>
  <cp:category/>
</cp:coreProperties>
</file>