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16de114cf6bd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16de114cf6bd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6de53dafb2a.xlsx"/></Relationships>
</file>

<file path=ppt/charts/chart16de114cf6bd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10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6de114cf6bd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2018-04-19T14:05:40Z</dcterms:modified>
  <cp:category/>
</cp:coreProperties>
</file>