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b7a32347b33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b7a32347b33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b7a13846b05.xlsx"/></Relationships>
</file>

<file path=ppt/charts/chart3b7a32347b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b7a32347b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2017-09-07T21:38:31Z</dcterms:modified>
  <cp:category/>
</cp:coreProperties>
</file>