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b7a2a9445a3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b7a2a9445a3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b7a6c67e62b.xlsx"/></Relationships>
</file>

<file path=ppt/charts/chart3b7a2a9445a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OJ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ptCount val="3"/>
                <c:pt idx="0">
                  <c:v>13.23</c:v>
                </c:pt>
                <c:pt idx="1">
                  <c:v>22.7</c:v>
                </c:pt>
                <c:pt idx="2">
                  <c:v>26.06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ptCount val="3"/>
                <c:pt idx="0">
                  <c:v>7.98</c:v>
                </c:pt>
                <c:pt idx="1">
                  <c:v>16.77</c:v>
                </c:pt>
                <c:pt idx="2">
                  <c:v>26.14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dose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length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b7a2a9445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2017-09-07T21:38:35Z</dcterms:modified>
  <cp:category/>
</cp:coreProperties>
</file>