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b7a64eec6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b7a64eec6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b7a2780d783.xlsx"/></Relationships>
</file>

<file path=ppt/charts/chart3b7a64eec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b7a64eec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2017-09-07T21:38:37Z</dcterms:modified>
  <cp:category/>
</cp:coreProperties>
</file>