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6333257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6333257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32e2e7ba.xlsx"/></Relationships>
</file>

<file path=ppt/charts/chart3b7a6333257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NA</c:v>
                </c:pt>
                <c:pt idx="5">
                  <c:v>NA</c:v>
                </c:pt>
                <c:pt idx="6">
                  <c:v>3.7</c:v>
                </c:pt>
                <c:pt idx="7">
                  <c:v>NA</c:v>
                </c:pt>
                <c:pt idx="8">
                  <c:v>NA</c:v>
                </c:pt>
                <c:pt idx="9">
                  <c:v>NA</c:v>
                </c:pt>
                <c:pt idx="10">
                  <c:v>NA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7">
                  <c:v>NA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1">
                  <c:v>NA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NA</c:v>
                </c:pt>
                <c:pt idx="5">
                  <c:v>3.85</c:v>
                </c:pt>
                <c:pt idx="6">
                  <c:v>NA</c:v>
                </c:pt>
                <c:pt idx="7">
                  <c:v>NA</c:v>
                </c:pt>
                <c:pt idx="8">
                  <c:v>4.11</c:v>
                </c:pt>
                <c:pt idx="9">
                  <c:v>3.92</c:v>
                </c:pt>
                <c:pt idx="10">
                  <c:v>NA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NA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NA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3.77</c:v>
                </c:pt>
                <c:pt idx="5">
                  <c:v>NA</c:v>
                </c:pt>
                <c:pt idx="6">
                  <c:v>NA</c:v>
                </c:pt>
                <c:pt idx="7">
                  <c:v>4.43</c:v>
                </c:pt>
                <c:pt idx="8">
                  <c:v>NA</c:v>
                </c:pt>
                <c:pt idx="9">
                  <c:v>NA</c:v>
                </c:pt>
                <c:pt idx="10">
                  <c:v>3.62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3.54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4.22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6333257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2017-09-07T21:38:40Z</dcterms:modified>
  <cp:category/>
</cp:coreProperties>
</file>