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331358e0b869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331358e0b869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331396b2315.xlsx"/></Relationships>
</file>

<file path=ppt/charts/chart331358e0b8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31358e0b8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2017-09-07T21:38:25Z</dcterms:modified>
  <cp:category/>
</cp:coreProperties>
</file>