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465a62d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465a62d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5810bf40.xlsx"/></Relationships>
</file>

<file path=ppt/charts/chart3869465a62d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1800" b="1">
                <a:solidFill>
                  <a:srgbClr val="175FAA">
                    <a:alpha val="100000"/>
                  </a:srgbClr>
                </a:solidFill>
                <a:latin typeface="Arial"/>
                <a:cs typeface="Arial"/>
              </a:rPr>
              <a:t>A main title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003C6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ED1F24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F2AA00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x axis title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FFA500">
                  <a:alpha val="100000"/>
                </a:srgbClr>
              </a:solidFill>
              <a:prstDash val="solid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y axis title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-540000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FFA500">
                <a:alpha val="100000"/>
              </a:srgbClr>
            </a:solidFill>
            <a:prstDash val="solid"/>
          </a:ln>
        </c:spPr>
        <c:numFmt formatCode="0.00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465a62d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2017-09-07T21:12:23Z</dcterms:modified>
  <cp:category/>
</cp:coreProperties>
</file>