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8695756f078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8695756f078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869cc58314.xlsx"/></Relationships>
</file>

<file path=ppt/charts/chart38695756f0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695756f0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2017-09-07T21:12:24Z</dcterms:modified>
  <cp:category/>
</cp:coreProperties>
</file>