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8691f23504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8691f235045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869476af1fb.xlsx"/></Relationships>
</file>

<file path=ppt/charts/chart38691f2350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8691f2350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2017-09-07T21:12:25Z</dcterms:modified>
  <cp:category/>
</cp:coreProperties>
</file>