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71" r:id="rId2"/>
    <p:sldId id="279" r:id="rId3"/>
    <p:sldId id="275" r:id="rId4"/>
    <p:sldId id="684" r:id="rId5"/>
    <p:sldId id="672" r:id="rId6"/>
    <p:sldId id="698" r:id="rId7"/>
    <p:sldId id="276" r:id="rId8"/>
    <p:sldId id="277" r:id="rId9"/>
    <p:sldId id="278" r:id="rId10"/>
    <p:sldId id="280" r:id="rId11"/>
    <p:sldId id="281" r:id="rId12"/>
    <p:sldId id="287" r:id="rId13"/>
    <p:sldId id="282" r:id="rId14"/>
    <p:sldId id="283" r:id="rId15"/>
    <p:sldId id="284" r:id="rId16"/>
    <p:sldId id="285" r:id="rId17"/>
    <p:sldId id="700" r:id="rId18"/>
    <p:sldId id="699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suarez" initials="m" lastIdx="1" clrIdx="0"/>
  <p:cmAuthor id="2" name="david.cano.rosillo@alumnos.upm.es" initials="d" lastIdx="2" clrIdx="1">
    <p:extLst>
      <p:ext uri="{19B8F6BF-5375-455C-9EA6-DF929625EA0E}">
        <p15:presenceInfo xmlns:p15="http://schemas.microsoft.com/office/powerpoint/2012/main" userId="S::david.cano.rosillo@alumnos.upm.es::c6f2ffc3-ff27-495b-a82a-635521156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B9B"/>
    <a:srgbClr val="3C3C3C"/>
    <a:srgbClr val="E6550D"/>
    <a:srgbClr val="93D3C9"/>
    <a:srgbClr val="FAFAFA"/>
    <a:srgbClr val="234A94"/>
    <a:srgbClr val="1C4C76"/>
    <a:srgbClr val="6C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62"/>
    <p:restoredTop sz="90307" autoAdjust="0"/>
  </p:normalViewPr>
  <p:slideViewPr>
    <p:cSldViewPr snapToGrid="0" snapToObjects="1">
      <p:cViewPr varScale="1">
        <p:scale>
          <a:sx n="43" d="100"/>
          <a:sy n="43" d="100"/>
        </p:scale>
        <p:origin x="208" y="1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E3FF6-0B8F-45C6-93AB-2899E4DE54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35592B-9B09-42B9-AF55-BEAF271A5424}">
      <dgm:prSet phldrT="[Texto]"/>
      <dgm:spPr/>
      <dgm:t>
        <a:bodyPr/>
        <a:lstStyle/>
        <a:p>
          <a:r>
            <a:rPr lang="en-US" b="1" dirty="0"/>
            <a:t>Persons with a disability</a:t>
          </a:r>
          <a:endParaRPr lang="es-ES" b="1" dirty="0"/>
        </a:p>
      </dgm:t>
    </dgm:pt>
    <dgm:pt modelId="{5F494E7B-1DF7-42DC-A719-FF8D247BC37B}" type="parTrans" cxnId="{5B90425C-DFC6-4AD7-8DC8-F81626306F0C}">
      <dgm:prSet/>
      <dgm:spPr/>
      <dgm:t>
        <a:bodyPr/>
        <a:lstStyle/>
        <a:p>
          <a:endParaRPr lang="es-ES"/>
        </a:p>
      </dgm:t>
    </dgm:pt>
    <dgm:pt modelId="{BDEB9D52-85F3-43F6-9F03-8ED0B8E3BE0A}" type="sibTrans" cxnId="{5B90425C-DFC6-4AD7-8DC8-F81626306F0C}">
      <dgm:prSet/>
      <dgm:spPr/>
      <dgm:t>
        <a:bodyPr/>
        <a:lstStyle/>
        <a:p>
          <a:endParaRPr lang="es-ES"/>
        </a:p>
      </dgm:t>
    </dgm:pt>
    <dgm:pt modelId="{0C9F030A-77E6-4FBD-BED6-999B60AAE369}">
      <dgm:prSet custT="1"/>
      <dgm:spPr/>
      <dgm:t>
        <a:bodyPr/>
        <a:lstStyle/>
        <a:p>
          <a:pPr algn="just"/>
          <a:r>
            <a:rPr lang="en-US" sz="1800" dirty="0"/>
            <a:t>They have a permanent need for easy-to-read products </a:t>
          </a:r>
        </a:p>
      </dgm:t>
    </dgm:pt>
    <dgm:pt modelId="{537B04E1-948D-4949-A3E0-E70478E7BD67}" type="parTrans" cxnId="{F4FD60EA-133B-4F54-AF2F-F3E30CBD6A67}">
      <dgm:prSet/>
      <dgm:spPr/>
      <dgm:t>
        <a:bodyPr/>
        <a:lstStyle/>
        <a:p>
          <a:endParaRPr lang="es-ES"/>
        </a:p>
      </dgm:t>
    </dgm:pt>
    <dgm:pt modelId="{4F4E1AFB-9B88-469D-A823-C94EADD5A877}" type="sibTrans" cxnId="{F4FD60EA-133B-4F54-AF2F-F3E30CBD6A67}">
      <dgm:prSet/>
      <dgm:spPr/>
      <dgm:t>
        <a:bodyPr/>
        <a:lstStyle/>
        <a:p>
          <a:endParaRPr lang="es-ES"/>
        </a:p>
      </dgm:t>
    </dgm:pt>
    <dgm:pt modelId="{BA894C94-E890-4303-88F0-805A9D82D3AB}">
      <dgm:prSet/>
      <dgm:spPr/>
      <dgm:t>
        <a:bodyPr/>
        <a:lstStyle/>
        <a:p>
          <a:r>
            <a:rPr lang="en-US" b="1" dirty="0"/>
            <a:t>Readers with limited language or reading proficiency</a:t>
          </a:r>
        </a:p>
      </dgm:t>
    </dgm:pt>
    <dgm:pt modelId="{5D4A9757-1E8A-4810-87FA-2A7CC579B9F6}" type="parTrans" cxnId="{C75756A1-89F8-419F-BCE8-60CB504C55DF}">
      <dgm:prSet/>
      <dgm:spPr/>
      <dgm:t>
        <a:bodyPr/>
        <a:lstStyle/>
        <a:p>
          <a:endParaRPr lang="es-ES"/>
        </a:p>
      </dgm:t>
    </dgm:pt>
    <dgm:pt modelId="{AFBAAB2B-B6ED-4D02-856B-FECF805A472B}" type="sibTrans" cxnId="{C75756A1-89F8-419F-BCE8-60CB504C55DF}">
      <dgm:prSet/>
      <dgm:spPr/>
      <dgm:t>
        <a:bodyPr/>
        <a:lstStyle/>
        <a:p>
          <a:endParaRPr lang="es-ES"/>
        </a:p>
      </dgm:t>
    </dgm:pt>
    <dgm:pt modelId="{C3BA32C6-8644-4B05-9D7C-2CE968E3FF5B}">
      <dgm:prSet custT="1"/>
      <dgm:spPr/>
      <dgm:t>
        <a:bodyPr/>
        <a:lstStyle/>
        <a:p>
          <a:pPr algn="just"/>
          <a:r>
            <a:rPr lang="en-US" sz="1800" dirty="0"/>
            <a:t>They may find this kind of material useful, for a period of time </a:t>
          </a:r>
        </a:p>
      </dgm:t>
    </dgm:pt>
    <dgm:pt modelId="{6012E6F9-B66C-49B0-BD8C-6C57121FD613}" type="parTrans" cxnId="{F4C099FB-EF32-442F-9F36-C011FA224D36}">
      <dgm:prSet/>
      <dgm:spPr/>
      <dgm:t>
        <a:bodyPr/>
        <a:lstStyle/>
        <a:p>
          <a:endParaRPr lang="es-ES"/>
        </a:p>
      </dgm:t>
    </dgm:pt>
    <dgm:pt modelId="{0EFF8A85-C7B5-4DCD-ACC0-196E9238903C}" type="sibTrans" cxnId="{F4C099FB-EF32-442F-9F36-C011FA224D36}">
      <dgm:prSet/>
      <dgm:spPr/>
      <dgm:t>
        <a:bodyPr/>
        <a:lstStyle/>
        <a:p>
          <a:endParaRPr lang="es-ES"/>
        </a:p>
      </dgm:t>
    </dgm:pt>
    <dgm:pt modelId="{73937E5D-6465-4088-AEEA-38CCDAFC7702}" type="pres">
      <dgm:prSet presAssocID="{876E3FF6-0B8F-45C6-93AB-2899E4DE5461}" presName="Name0" presStyleCnt="0">
        <dgm:presLayoutVars>
          <dgm:dir/>
          <dgm:animLvl val="lvl"/>
          <dgm:resizeHandles val="exact"/>
        </dgm:presLayoutVars>
      </dgm:prSet>
      <dgm:spPr/>
    </dgm:pt>
    <dgm:pt modelId="{3569DDB6-2CE4-4305-8707-51BBDE17988D}" type="pres">
      <dgm:prSet presAssocID="{B235592B-9B09-42B9-AF55-BEAF271A5424}" presName="linNode" presStyleCnt="0"/>
      <dgm:spPr/>
    </dgm:pt>
    <dgm:pt modelId="{2C3CD6A0-6633-4FB9-81B7-530ACD326E68}" type="pres">
      <dgm:prSet presAssocID="{B235592B-9B09-42B9-AF55-BEAF271A542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E400447-AB60-4588-8367-C9CA8E5EA0DA}" type="pres">
      <dgm:prSet presAssocID="{B235592B-9B09-42B9-AF55-BEAF271A5424}" presName="descendantText" presStyleLbl="alignAccFollowNode1" presStyleIdx="0" presStyleCnt="2">
        <dgm:presLayoutVars>
          <dgm:bulletEnabled val="1"/>
        </dgm:presLayoutVars>
      </dgm:prSet>
      <dgm:spPr/>
    </dgm:pt>
    <dgm:pt modelId="{DD1C7809-2C68-412E-9D68-535DCAB0D708}" type="pres">
      <dgm:prSet presAssocID="{BDEB9D52-85F3-43F6-9F03-8ED0B8E3BE0A}" presName="sp" presStyleCnt="0"/>
      <dgm:spPr/>
    </dgm:pt>
    <dgm:pt modelId="{76A04A09-B8EF-4C19-AA24-3270713ABC0A}" type="pres">
      <dgm:prSet presAssocID="{BA894C94-E890-4303-88F0-805A9D82D3AB}" presName="linNode" presStyleCnt="0"/>
      <dgm:spPr/>
    </dgm:pt>
    <dgm:pt modelId="{AC4782F1-514B-4A8B-8AB7-B73ABC507D39}" type="pres">
      <dgm:prSet presAssocID="{BA894C94-E890-4303-88F0-805A9D82D3A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0B5DEE6-D2F6-447A-91D1-C0D9AD827F38}" type="pres">
      <dgm:prSet presAssocID="{BA894C94-E890-4303-88F0-805A9D82D3A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05D114-4524-48CB-B2CC-51A9FC218CBD}" type="presOf" srcId="{0C9F030A-77E6-4FBD-BED6-999B60AAE369}" destId="{EE400447-AB60-4588-8367-C9CA8E5EA0DA}" srcOrd="0" destOrd="0" presId="urn:microsoft.com/office/officeart/2005/8/layout/vList5"/>
    <dgm:cxn modelId="{D6F8CB39-F230-4B5E-A383-1E8E18EBAB2B}" type="presOf" srcId="{876E3FF6-0B8F-45C6-93AB-2899E4DE5461}" destId="{73937E5D-6465-4088-AEEA-38CCDAFC7702}" srcOrd="0" destOrd="0" presId="urn:microsoft.com/office/officeart/2005/8/layout/vList5"/>
    <dgm:cxn modelId="{5B90425C-DFC6-4AD7-8DC8-F81626306F0C}" srcId="{876E3FF6-0B8F-45C6-93AB-2899E4DE5461}" destId="{B235592B-9B09-42B9-AF55-BEAF271A5424}" srcOrd="0" destOrd="0" parTransId="{5F494E7B-1DF7-42DC-A719-FF8D247BC37B}" sibTransId="{BDEB9D52-85F3-43F6-9F03-8ED0B8E3BE0A}"/>
    <dgm:cxn modelId="{C75756A1-89F8-419F-BCE8-60CB504C55DF}" srcId="{876E3FF6-0B8F-45C6-93AB-2899E4DE5461}" destId="{BA894C94-E890-4303-88F0-805A9D82D3AB}" srcOrd="1" destOrd="0" parTransId="{5D4A9757-1E8A-4810-87FA-2A7CC579B9F6}" sibTransId="{AFBAAB2B-B6ED-4D02-856B-FECF805A472B}"/>
    <dgm:cxn modelId="{3FB3F9A7-87F2-493C-90D0-7AA777C0461F}" type="presOf" srcId="{B235592B-9B09-42B9-AF55-BEAF271A5424}" destId="{2C3CD6A0-6633-4FB9-81B7-530ACD326E68}" srcOrd="0" destOrd="0" presId="urn:microsoft.com/office/officeart/2005/8/layout/vList5"/>
    <dgm:cxn modelId="{CF7BC2A9-F9EB-42C9-A789-FEA8EB5BA5FD}" type="presOf" srcId="{BA894C94-E890-4303-88F0-805A9D82D3AB}" destId="{AC4782F1-514B-4A8B-8AB7-B73ABC507D39}" srcOrd="0" destOrd="0" presId="urn:microsoft.com/office/officeart/2005/8/layout/vList5"/>
    <dgm:cxn modelId="{F4FD60EA-133B-4F54-AF2F-F3E30CBD6A67}" srcId="{B235592B-9B09-42B9-AF55-BEAF271A5424}" destId="{0C9F030A-77E6-4FBD-BED6-999B60AAE369}" srcOrd="0" destOrd="0" parTransId="{537B04E1-948D-4949-A3E0-E70478E7BD67}" sibTransId="{4F4E1AFB-9B88-469D-A823-C94EADD5A877}"/>
    <dgm:cxn modelId="{4DE925F3-AE42-49C0-8BA5-7AC7422D6409}" type="presOf" srcId="{C3BA32C6-8644-4B05-9D7C-2CE968E3FF5B}" destId="{30B5DEE6-D2F6-447A-91D1-C0D9AD827F38}" srcOrd="0" destOrd="0" presId="urn:microsoft.com/office/officeart/2005/8/layout/vList5"/>
    <dgm:cxn modelId="{F4C099FB-EF32-442F-9F36-C011FA224D36}" srcId="{BA894C94-E890-4303-88F0-805A9D82D3AB}" destId="{C3BA32C6-8644-4B05-9D7C-2CE968E3FF5B}" srcOrd="0" destOrd="0" parTransId="{6012E6F9-B66C-49B0-BD8C-6C57121FD613}" sibTransId="{0EFF8A85-C7B5-4DCD-ACC0-196E9238903C}"/>
    <dgm:cxn modelId="{4D3053B6-C1EB-410C-9F3E-70FD6CAD310A}" type="presParOf" srcId="{73937E5D-6465-4088-AEEA-38CCDAFC7702}" destId="{3569DDB6-2CE4-4305-8707-51BBDE17988D}" srcOrd="0" destOrd="0" presId="urn:microsoft.com/office/officeart/2005/8/layout/vList5"/>
    <dgm:cxn modelId="{35638C97-9105-4918-9156-8178BFE173BB}" type="presParOf" srcId="{3569DDB6-2CE4-4305-8707-51BBDE17988D}" destId="{2C3CD6A0-6633-4FB9-81B7-530ACD326E68}" srcOrd="0" destOrd="0" presId="urn:microsoft.com/office/officeart/2005/8/layout/vList5"/>
    <dgm:cxn modelId="{76CDABBB-955B-4594-B281-60A870FA2365}" type="presParOf" srcId="{3569DDB6-2CE4-4305-8707-51BBDE17988D}" destId="{EE400447-AB60-4588-8367-C9CA8E5EA0DA}" srcOrd="1" destOrd="0" presId="urn:microsoft.com/office/officeart/2005/8/layout/vList5"/>
    <dgm:cxn modelId="{67C2E4DF-456B-4440-9E5A-D76655F65C08}" type="presParOf" srcId="{73937E5D-6465-4088-AEEA-38CCDAFC7702}" destId="{DD1C7809-2C68-412E-9D68-535DCAB0D708}" srcOrd="1" destOrd="0" presId="urn:microsoft.com/office/officeart/2005/8/layout/vList5"/>
    <dgm:cxn modelId="{55E24003-D649-4E61-A009-194CEAEA5F65}" type="presParOf" srcId="{73937E5D-6465-4088-AEEA-38CCDAFC7702}" destId="{76A04A09-B8EF-4C19-AA24-3270713ABC0A}" srcOrd="2" destOrd="0" presId="urn:microsoft.com/office/officeart/2005/8/layout/vList5"/>
    <dgm:cxn modelId="{1318F6A1-C267-4501-97E9-C9A30A32F414}" type="presParOf" srcId="{76A04A09-B8EF-4C19-AA24-3270713ABC0A}" destId="{AC4782F1-514B-4A8B-8AB7-B73ABC507D39}" srcOrd="0" destOrd="0" presId="urn:microsoft.com/office/officeart/2005/8/layout/vList5"/>
    <dgm:cxn modelId="{E7EB6039-DD07-4364-A6A3-C2B8943E9B12}" type="presParOf" srcId="{76A04A09-B8EF-4C19-AA24-3270713ABC0A}" destId="{30B5DEE6-D2F6-447A-91D1-C0D9AD827F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177F5-008D-40A0-81EF-9A0093297653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073DE7DB-6908-4974-82CD-2C8E3CA6A9A7}">
      <dgm:prSet phldrT="[Texto]" custT="1"/>
      <dgm:spPr/>
      <dgm:t>
        <a:bodyPr/>
        <a:lstStyle/>
        <a:p>
          <a:r>
            <a:rPr lang="en-GB" sz="1400" b="1" dirty="0"/>
            <a:t>Writing of texts</a:t>
          </a:r>
          <a:endParaRPr lang="es-ES" sz="1400" b="1" dirty="0"/>
        </a:p>
      </dgm:t>
    </dgm:pt>
    <dgm:pt modelId="{2FE9A339-91C1-4C6B-B2A2-A951E4CA8FB6}" type="parTrans" cxnId="{30EA8F53-71D6-4435-BA4D-80CC1BB2B386}">
      <dgm:prSet/>
      <dgm:spPr/>
      <dgm:t>
        <a:bodyPr/>
        <a:lstStyle/>
        <a:p>
          <a:endParaRPr lang="es-ES" sz="1400" b="1"/>
        </a:p>
      </dgm:t>
    </dgm:pt>
    <dgm:pt modelId="{73A4D996-6DBF-457F-95F5-134E5F39329C}" type="sibTrans" cxnId="{30EA8F53-71D6-4435-BA4D-80CC1BB2B386}">
      <dgm:prSet/>
      <dgm:spPr/>
      <dgm:t>
        <a:bodyPr/>
        <a:lstStyle/>
        <a:p>
          <a:endParaRPr lang="es-ES" sz="1400" b="1"/>
        </a:p>
      </dgm:t>
    </dgm:pt>
    <dgm:pt modelId="{16981151-FBAE-4A1B-9295-D7F0CA08291A}">
      <dgm:prSet phldrT="[Texto]" custT="1"/>
      <dgm:spPr/>
      <dgm:t>
        <a:bodyPr/>
        <a:lstStyle/>
        <a:p>
          <a:r>
            <a:rPr lang="en-GB" sz="1400" b="1" dirty="0"/>
            <a:t>Supporting images</a:t>
          </a:r>
          <a:endParaRPr lang="es-ES" sz="1400" b="1" dirty="0"/>
        </a:p>
      </dgm:t>
    </dgm:pt>
    <dgm:pt modelId="{0ABCB908-F0EB-449D-8871-036E925CBB8E}" type="parTrans" cxnId="{60A6F171-0A99-40CA-BBC3-AA0A999DB144}">
      <dgm:prSet/>
      <dgm:spPr/>
      <dgm:t>
        <a:bodyPr/>
        <a:lstStyle/>
        <a:p>
          <a:endParaRPr lang="es-ES" sz="1400" b="1"/>
        </a:p>
      </dgm:t>
    </dgm:pt>
    <dgm:pt modelId="{DBF6EEE1-B334-437D-B66D-8C5D7CB50DF6}" type="sibTrans" cxnId="{60A6F171-0A99-40CA-BBC3-AA0A999DB144}">
      <dgm:prSet/>
      <dgm:spPr/>
      <dgm:t>
        <a:bodyPr/>
        <a:lstStyle/>
        <a:p>
          <a:endParaRPr lang="es-ES" sz="1400" b="1"/>
        </a:p>
      </dgm:t>
    </dgm:pt>
    <dgm:pt modelId="{5DCBFDC8-24F9-4021-98D8-789B75D6E266}">
      <dgm:prSet phldrT="[Texto]" custT="1"/>
      <dgm:spPr/>
      <dgm:t>
        <a:bodyPr/>
        <a:lstStyle/>
        <a:p>
          <a:r>
            <a:rPr lang="en-GB" sz="1400" b="1" dirty="0"/>
            <a:t>Design</a:t>
          </a:r>
          <a:endParaRPr lang="es-ES" sz="1400" b="1" dirty="0"/>
        </a:p>
      </dgm:t>
    </dgm:pt>
    <dgm:pt modelId="{70DF562D-80B3-4C6D-BAFC-80F65196AFC3}" type="parTrans" cxnId="{0C58E98F-8473-44CA-A85F-FD80628E2D4D}">
      <dgm:prSet/>
      <dgm:spPr/>
      <dgm:t>
        <a:bodyPr/>
        <a:lstStyle/>
        <a:p>
          <a:endParaRPr lang="es-ES" sz="1400" b="1"/>
        </a:p>
      </dgm:t>
    </dgm:pt>
    <dgm:pt modelId="{43751DEE-1F1C-43B3-B37B-BE56276B28C8}" type="sibTrans" cxnId="{0C58E98F-8473-44CA-A85F-FD80628E2D4D}">
      <dgm:prSet/>
      <dgm:spPr/>
      <dgm:t>
        <a:bodyPr/>
        <a:lstStyle/>
        <a:p>
          <a:endParaRPr lang="es-ES" sz="1400" b="1"/>
        </a:p>
      </dgm:t>
    </dgm:pt>
    <dgm:pt modelId="{387CF845-89F3-4A8F-A105-180834256A54}">
      <dgm:prSet phldrT="[Texto]" custT="1"/>
      <dgm:spPr/>
      <dgm:t>
        <a:bodyPr/>
        <a:lstStyle/>
        <a:p>
          <a:r>
            <a:rPr lang="en-GB" sz="1400" b="1" dirty="0"/>
            <a:t>Layout of documents</a:t>
          </a:r>
          <a:endParaRPr lang="es-ES" sz="1400" b="1" dirty="0"/>
        </a:p>
      </dgm:t>
    </dgm:pt>
    <dgm:pt modelId="{43A82C1E-F961-440D-BBAF-6FEB65314024}" type="parTrans" cxnId="{AA3C98BD-7DE0-445F-A6B9-EE9E51F698BC}">
      <dgm:prSet/>
      <dgm:spPr/>
      <dgm:t>
        <a:bodyPr/>
        <a:lstStyle/>
        <a:p>
          <a:endParaRPr lang="es-ES" sz="1400" b="1"/>
        </a:p>
      </dgm:t>
    </dgm:pt>
    <dgm:pt modelId="{42569C68-1A45-4CF1-A1CC-996E577CFFF3}" type="sibTrans" cxnId="{AA3C98BD-7DE0-445F-A6B9-EE9E51F698BC}">
      <dgm:prSet/>
      <dgm:spPr/>
      <dgm:t>
        <a:bodyPr/>
        <a:lstStyle/>
        <a:p>
          <a:endParaRPr lang="es-ES" sz="1400" b="1"/>
        </a:p>
      </dgm:t>
    </dgm:pt>
    <dgm:pt modelId="{8D0ACFE0-F0DB-49C4-AF91-F0CA7D272B56}">
      <dgm:prSet phldrT="[Texto]" custT="1"/>
      <dgm:spPr/>
      <dgm:t>
        <a:bodyPr/>
        <a:lstStyle/>
        <a:p>
          <a:r>
            <a:rPr lang="en-GB" sz="1400" b="1" dirty="0"/>
            <a:t>Final editing format</a:t>
          </a:r>
          <a:endParaRPr lang="es-ES" sz="1400" b="1" dirty="0"/>
        </a:p>
      </dgm:t>
    </dgm:pt>
    <dgm:pt modelId="{996BD912-D86A-43F2-918B-4132B9EBC5D1}" type="parTrans" cxnId="{491394A9-D053-4EE6-8CE2-F02760BE8ABF}">
      <dgm:prSet/>
      <dgm:spPr/>
      <dgm:t>
        <a:bodyPr/>
        <a:lstStyle/>
        <a:p>
          <a:endParaRPr lang="es-ES" sz="1400" b="1"/>
        </a:p>
      </dgm:t>
    </dgm:pt>
    <dgm:pt modelId="{9F543A2A-B411-4A41-AF8A-07AEC7BF5833}" type="sibTrans" cxnId="{491394A9-D053-4EE6-8CE2-F02760BE8ABF}">
      <dgm:prSet/>
      <dgm:spPr/>
      <dgm:t>
        <a:bodyPr/>
        <a:lstStyle/>
        <a:p>
          <a:endParaRPr lang="es-ES" sz="1400" b="1"/>
        </a:p>
      </dgm:t>
    </dgm:pt>
    <dgm:pt modelId="{33CF49EF-AD7C-4DB1-9630-87D0928A3D45}" type="pres">
      <dgm:prSet presAssocID="{E6A177F5-008D-40A0-81EF-9A0093297653}" presName="compositeShape" presStyleCnt="0">
        <dgm:presLayoutVars>
          <dgm:chMax val="7"/>
          <dgm:dir/>
          <dgm:resizeHandles val="exact"/>
        </dgm:presLayoutVars>
      </dgm:prSet>
      <dgm:spPr/>
    </dgm:pt>
    <dgm:pt modelId="{AC886426-8E34-4065-84EF-22CC8B10BF5A}" type="pres">
      <dgm:prSet presAssocID="{E6A177F5-008D-40A0-81EF-9A0093297653}" presName="wedge1" presStyleLbl="node1" presStyleIdx="0" presStyleCnt="5"/>
      <dgm:spPr/>
    </dgm:pt>
    <dgm:pt modelId="{48A92A6E-B66C-45B9-B56A-2D12DA62AC4C}" type="pres">
      <dgm:prSet presAssocID="{E6A177F5-008D-40A0-81EF-9A0093297653}" presName="dummy1a" presStyleCnt="0"/>
      <dgm:spPr/>
    </dgm:pt>
    <dgm:pt modelId="{BD3CA8FD-6C73-4456-BF80-55663FC7E3B5}" type="pres">
      <dgm:prSet presAssocID="{E6A177F5-008D-40A0-81EF-9A0093297653}" presName="dummy1b" presStyleCnt="0"/>
      <dgm:spPr/>
    </dgm:pt>
    <dgm:pt modelId="{021B455D-1434-4E83-9B02-37F8869EE4D2}" type="pres">
      <dgm:prSet presAssocID="{E6A177F5-008D-40A0-81EF-9A009329765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40D330F-9552-4FD6-A7A9-8BE609348869}" type="pres">
      <dgm:prSet presAssocID="{E6A177F5-008D-40A0-81EF-9A0093297653}" presName="wedge2" presStyleLbl="node1" presStyleIdx="1" presStyleCnt="5"/>
      <dgm:spPr/>
    </dgm:pt>
    <dgm:pt modelId="{7363A6D3-AA4F-4745-A3B4-6EB381BEEF04}" type="pres">
      <dgm:prSet presAssocID="{E6A177F5-008D-40A0-81EF-9A0093297653}" presName="dummy2a" presStyleCnt="0"/>
      <dgm:spPr/>
    </dgm:pt>
    <dgm:pt modelId="{7630D6EF-55E2-4FF9-BB7A-E81AFC716C7E}" type="pres">
      <dgm:prSet presAssocID="{E6A177F5-008D-40A0-81EF-9A0093297653}" presName="dummy2b" presStyleCnt="0"/>
      <dgm:spPr/>
    </dgm:pt>
    <dgm:pt modelId="{51CD45EC-FA45-4320-9D65-B2FEAD80E19E}" type="pres">
      <dgm:prSet presAssocID="{E6A177F5-008D-40A0-81EF-9A009329765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CDAB5CA-EB9F-4C95-9099-FDB390848340}" type="pres">
      <dgm:prSet presAssocID="{E6A177F5-008D-40A0-81EF-9A0093297653}" presName="wedge3" presStyleLbl="node1" presStyleIdx="2" presStyleCnt="5"/>
      <dgm:spPr/>
    </dgm:pt>
    <dgm:pt modelId="{0B8C72FA-DAF1-48FD-B301-9846FE63328B}" type="pres">
      <dgm:prSet presAssocID="{E6A177F5-008D-40A0-81EF-9A0093297653}" presName="dummy3a" presStyleCnt="0"/>
      <dgm:spPr/>
    </dgm:pt>
    <dgm:pt modelId="{4FCFD784-FBCB-4042-A888-9102FD2CC2E4}" type="pres">
      <dgm:prSet presAssocID="{E6A177F5-008D-40A0-81EF-9A0093297653}" presName="dummy3b" presStyleCnt="0"/>
      <dgm:spPr/>
    </dgm:pt>
    <dgm:pt modelId="{A4A45973-6DFD-4A30-8DF5-FB0711107114}" type="pres">
      <dgm:prSet presAssocID="{E6A177F5-008D-40A0-81EF-9A009329765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DEDE559-3483-407A-9BD5-71FEC314E46E}" type="pres">
      <dgm:prSet presAssocID="{E6A177F5-008D-40A0-81EF-9A0093297653}" presName="wedge4" presStyleLbl="node1" presStyleIdx="3" presStyleCnt="5"/>
      <dgm:spPr/>
    </dgm:pt>
    <dgm:pt modelId="{80C4C99A-C78C-442D-8657-2573A1C1B66F}" type="pres">
      <dgm:prSet presAssocID="{E6A177F5-008D-40A0-81EF-9A0093297653}" presName="dummy4a" presStyleCnt="0"/>
      <dgm:spPr/>
    </dgm:pt>
    <dgm:pt modelId="{0CE9CC00-34E7-4AEA-80FF-07305F05A693}" type="pres">
      <dgm:prSet presAssocID="{E6A177F5-008D-40A0-81EF-9A0093297653}" presName="dummy4b" presStyleCnt="0"/>
      <dgm:spPr/>
    </dgm:pt>
    <dgm:pt modelId="{93EBC950-6D40-4EEC-ACBF-87FC024A153A}" type="pres">
      <dgm:prSet presAssocID="{E6A177F5-008D-40A0-81EF-9A009329765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331462F-8DF0-4D0D-885C-9703D6A9F786}" type="pres">
      <dgm:prSet presAssocID="{E6A177F5-008D-40A0-81EF-9A0093297653}" presName="wedge5" presStyleLbl="node1" presStyleIdx="4" presStyleCnt="5"/>
      <dgm:spPr/>
    </dgm:pt>
    <dgm:pt modelId="{9CDEE086-9FB9-4FE8-9503-7B885201274B}" type="pres">
      <dgm:prSet presAssocID="{E6A177F5-008D-40A0-81EF-9A0093297653}" presName="dummy5a" presStyleCnt="0"/>
      <dgm:spPr/>
    </dgm:pt>
    <dgm:pt modelId="{2ADBB248-9EEB-4CB8-A405-ABDACC91DC8F}" type="pres">
      <dgm:prSet presAssocID="{E6A177F5-008D-40A0-81EF-9A0093297653}" presName="dummy5b" presStyleCnt="0"/>
      <dgm:spPr/>
    </dgm:pt>
    <dgm:pt modelId="{4267FBD8-53F0-49AE-9F87-791E60EF33C2}" type="pres">
      <dgm:prSet presAssocID="{E6A177F5-008D-40A0-81EF-9A009329765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0193CB67-F263-4492-8F07-F4BAEB157308}" type="pres">
      <dgm:prSet presAssocID="{73A4D996-6DBF-457F-95F5-134E5F39329C}" presName="arrowWedge1" presStyleLbl="fgSibTrans2D1" presStyleIdx="0" presStyleCnt="5"/>
      <dgm:spPr/>
    </dgm:pt>
    <dgm:pt modelId="{EF686D46-FF62-4A66-ACB3-FBC2552B4512}" type="pres">
      <dgm:prSet presAssocID="{DBF6EEE1-B334-437D-B66D-8C5D7CB50DF6}" presName="arrowWedge2" presStyleLbl="fgSibTrans2D1" presStyleIdx="1" presStyleCnt="5"/>
      <dgm:spPr/>
    </dgm:pt>
    <dgm:pt modelId="{8DF5CF48-9434-416D-9943-92B93201B31C}" type="pres">
      <dgm:prSet presAssocID="{43751DEE-1F1C-43B3-B37B-BE56276B28C8}" presName="arrowWedge3" presStyleLbl="fgSibTrans2D1" presStyleIdx="2" presStyleCnt="5"/>
      <dgm:spPr/>
    </dgm:pt>
    <dgm:pt modelId="{00E07E1F-52BD-4FB1-B2A9-4C1F68C7C45D}" type="pres">
      <dgm:prSet presAssocID="{42569C68-1A45-4CF1-A1CC-996E577CFFF3}" presName="arrowWedge4" presStyleLbl="fgSibTrans2D1" presStyleIdx="3" presStyleCnt="5"/>
      <dgm:spPr/>
    </dgm:pt>
    <dgm:pt modelId="{F5D7B7A9-F66C-43C1-8414-3060559D8CA1}" type="pres">
      <dgm:prSet presAssocID="{9F543A2A-B411-4A41-AF8A-07AEC7BF5833}" presName="arrowWedge5" presStyleLbl="fgSibTrans2D1" presStyleIdx="4" presStyleCnt="5"/>
      <dgm:spPr/>
    </dgm:pt>
  </dgm:ptLst>
  <dgm:cxnLst>
    <dgm:cxn modelId="{6C26F509-E5BA-4F2F-8776-ABB32982AD40}" type="presOf" srcId="{E6A177F5-008D-40A0-81EF-9A0093297653}" destId="{33CF49EF-AD7C-4DB1-9630-87D0928A3D45}" srcOrd="0" destOrd="0" presId="urn:microsoft.com/office/officeart/2005/8/layout/cycle8"/>
    <dgm:cxn modelId="{A765D310-DD10-4D67-95E7-5AFD1AD1F790}" type="presOf" srcId="{5DCBFDC8-24F9-4021-98D8-789B75D6E266}" destId="{A4A45973-6DFD-4A30-8DF5-FB0711107114}" srcOrd="1" destOrd="0" presId="urn:microsoft.com/office/officeart/2005/8/layout/cycle8"/>
    <dgm:cxn modelId="{B6CFE43B-A55F-4D30-820F-9B5465E38A59}" type="presOf" srcId="{16981151-FBAE-4A1B-9295-D7F0CA08291A}" destId="{640D330F-9552-4FD6-A7A9-8BE609348869}" srcOrd="0" destOrd="0" presId="urn:microsoft.com/office/officeart/2005/8/layout/cycle8"/>
    <dgm:cxn modelId="{30EA8F53-71D6-4435-BA4D-80CC1BB2B386}" srcId="{E6A177F5-008D-40A0-81EF-9A0093297653}" destId="{073DE7DB-6908-4974-82CD-2C8E3CA6A9A7}" srcOrd="0" destOrd="0" parTransId="{2FE9A339-91C1-4C6B-B2A2-A951E4CA8FB6}" sibTransId="{73A4D996-6DBF-457F-95F5-134E5F39329C}"/>
    <dgm:cxn modelId="{8334FC56-D272-4B4B-9BB5-905D541A39FC}" type="presOf" srcId="{8D0ACFE0-F0DB-49C4-AF91-F0CA7D272B56}" destId="{4267FBD8-53F0-49AE-9F87-791E60EF33C2}" srcOrd="1" destOrd="0" presId="urn:microsoft.com/office/officeart/2005/8/layout/cycle8"/>
    <dgm:cxn modelId="{D0E7C56F-E9FF-4BBA-B6F5-31C9742FEC16}" type="presOf" srcId="{16981151-FBAE-4A1B-9295-D7F0CA08291A}" destId="{51CD45EC-FA45-4320-9D65-B2FEAD80E19E}" srcOrd="1" destOrd="0" presId="urn:microsoft.com/office/officeart/2005/8/layout/cycle8"/>
    <dgm:cxn modelId="{60A6F171-0A99-40CA-BBC3-AA0A999DB144}" srcId="{E6A177F5-008D-40A0-81EF-9A0093297653}" destId="{16981151-FBAE-4A1B-9295-D7F0CA08291A}" srcOrd="1" destOrd="0" parTransId="{0ABCB908-F0EB-449D-8871-036E925CBB8E}" sibTransId="{DBF6EEE1-B334-437D-B66D-8C5D7CB50DF6}"/>
    <dgm:cxn modelId="{BB04EE86-57D8-4E5F-B5B8-40D859AA9ED5}" type="presOf" srcId="{5DCBFDC8-24F9-4021-98D8-789B75D6E266}" destId="{ACDAB5CA-EB9F-4C95-9099-FDB390848340}" srcOrd="0" destOrd="0" presId="urn:microsoft.com/office/officeart/2005/8/layout/cycle8"/>
    <dgm:cxn modelId="{233F0389-52EF-4F82-A16E-EE64CDAF45DB}" type="presOf" srcId="{387CF845-89F3-4A8F-A105-180834256A54}" destId="{6DEDE559-3483-407A-9BD5-71FEC314E46E}" srcOrd="0" destOrd="0" presId="urn:microsoft.com/office/officeart/2005/8/layout/cycle8"/>
    <dgm:cxn modelId="{3BA82A8F-3F11-4C01-9EE0-6E78501E2173}" type="presOf" srcId="{073DE7DB-6908-4974-82CD-2C8E3CA6A9A7}" destId="{AC886426-8E34-4065-84EF-22CC8B10BF5A}" srcOrd="0" destOrd="0" presId="urn:microsoft.com/office/officeart/2005/8/layout/cycle8"/>
    <dgm:cxn modelId="{0C58E98F-8473-44CA-A85F-FD80628E2D4D}" srcId="{E6A177F5-008D-40A0-81EF-9A0093297653}" destId="{5DCBFDC8-24F9-4021-98D8-789B75D6E266}" srcOrd="2" destOrd="0" parTransId="{70DF562D-80B3-4C6D-BAFC-80F65196AFC3}" sibTransId="{43751DEE-1F1C-43B3-B37B-BE56276B28C8}"/>
    <dgm:cxn modelId="{491394A9-D053-4EE6-8CE2-F02760BE8ABF}" srcId="{E6A177F5-008D-40A0-81EF-9A0093297653}" destId="{8D0ACFE0-F0DB-49C4-AF91-F0CA7D272B56}" srcOrd="4" destOrd="0" parTransId="{996BD912-D86A-43F2-918B-4132B9EBC5D1}" sibTransId="{9F543A2A-B411-4A41-AF8A-07AEC7BF5833}"/>
    <dgm:cxn modelId="{1A9535B1-78C2-4546-9C04-216373337CA5}" type="presOf" srcId="{8D0ACFE0-F0DB-49C4-AF91-F0CA7D272B56}" destId="{9331462F-8DF0-4D0D-885C-9703D6A9F786}" srcOrd="0" destOrd="0" presId="urn:microsoft.com/office/officeart/2005/8/layout/cycle8"/>
    <dgm:cxn modelId="{AA3C98BD-7DE0-445F-A6B9-EE9E51F698BC}" srcId="{E6A177F5-008D-40A0-81EF-9A0093297653}" destId="{387CF845-89F3-4A8F-A105-180834256A54}" srcOrd="3" destOrd="0" parTransId="{43A82C1E-F961-440D-BBAF-6FEB65314024}" sibTransId="{42569C68-1A45-4CF1-A1CC-996E577CFFF3}"/>
    <dgm:cxn modelId="{A0D44FDF-6F01-494C-B0CD-1451B2F63E33}" type="presOf" srcId="{073DE7DB-6908-4974-82CD-2C8E3CA6A9A7}" destId="{021B455D-1434-4E83-9B02-37F8869EE4D2}" srcOrd="1" destOrd="0" presId="urn:microsoft.com/office/officeart/2005/8/layout/cycle8"/>
    <dgm:cxn modelId="{E61F6FF0-7D43-487E-AB17-C7D9AAE2BE05}" type="presOf" srcId="{387CF845-89F3-4A8F-A105-180834256A54}" destId="{93EBC950-6D40-4EEC-ACBF-87FC024A153A}" srcOrd="1" destOrd="0" presId="urn:microsoft.com/office/officeart/2005/8/layout/cycle8"/>
    <dgm:cxn modelId="{EB6FA594-04C4-4B29-8825-2F76AC32CADB}" type="presParOf" srcId="{33CF49EF-AD7C-4DB1-9630-87D0928A3D45}" destId="{AC886426-8E34-4065-84EF-22CC8B10BF5A}" srcOrd="0" destOrd="0" presId="urn:microsoft.com/office/officeart/2005/8/layout/cycle8"/>
    <dgm:cxn modelId="{2602E2E6-CD2B-4734-8DCD-356DA9434F9A}" type="presParOf" srcId="{33CF49EF-AD7C-4DB1-9630-87D0928A3D45}" destId="{48A92A6E-B66C-45B9-B56A-2D12DA62AC4C}" srcOrd="1" destOrd="0" presId="urn:microsoft.com/office/officeart/2005/8/layout/cycle8"/>
    <dgm:cxn modelId="{9C58A20F-3B1F-45C0-BEE8-E43CBA3002FF}" type="presParOf" srcId="{33CF49EF-AD7C-4DB1-9630-87D0928A3D45}" destId="{BD3CA8FD-6C73-4456-BF80-55663FC7E3B5}" srcOrd="2" destOrd="0" presId="urn:microsoft.com/office/officeart/2005/8/layout/cycle8"/>
    <dgm:cxn modelId="{E6B60B18-F60B-4E53-A05C-03625AAA4542}" type="presParOf" srcId="{33CF49EF-AD7C-4DB1-9630-87D0928A3D45}" destId="{021B455D-1434-4E83-9B02-37F8869EE4D2}" srcOrd="3" destOrd="0" presId="urn:microsoft.com/office/officeart/2005/8/layout/cycle8"/>
    <dgm:cxn modelId="{9926DE60-4B56-4FB6-BFF8-1C646108DAB4}" type="presParOf" srcId="{33CF49EF-AD7C-4DB1-9630-87D0928A3D45}" destId="{640D330F-9552-4FD6-A7A9-8BE609348869}" srcOrd="4" destOrd="0" presId="urn:microsoft.com/office/officeart/2005/8/layout/cycle8"/>
    <dgm:cxn modelId="{5EC540F1-5576-4DC1-96CB-E8BD480F2E3B}" type="presParOf" srcId="{33CF49EF-AD7C-4DB1-9630-87D0928A3D45}" destId="{7363A6D3-AA4F-4745-A3B4-6EB381BEEF04}" srcOrd="5" destOrd="0" presId="urn:microsoft.com/office/officeart/2005/8/layout/cycle8"/>
    <dgm:cxn modelId="{D6C9C589-BBDB-4C05-B745-B42B9C2791D0}" type="presParOf" srcId="{33CF49EF-AD7C-4DB1-9630-87D0928A3D45}" destId="{7630D6EF-55E2-4FF9-BB7A-E81AFC716C7E}" srcOrd="6" destOrd="0" presId="urn:microsoft.com/office/officeart/2005/8/layout/cycle8"/>
    <dgm:cxn modelId="{EEB4BF45-6C41-4EBD-9BEB-5B5B9444CC20}" type="presParOf" srcId="{33CF49EF-AD7C-4DB1-9630-87D0928A3D45}" destId="{51CD45EC-FA45-4320-9D65-B2FEAD80E19E}" srcOrd="7" destOrd="0" presId="urn:microsoft.com/office/officeart/2005/8/layout/cycle8"/>
    <dgm:cxn modelId="{EAAAD804-5850-4ADC-805D-3B153197CC2D}" type="presParOf" srcId="{33CF49EF-AD7C-4DB1-9630-87D0928A3D45}" destId="{ACDAB5CA-EB9F-4C95-9099-FDB390848340}" srcOrd="8" destOrd="0" presId="urn:microsoft.com/office/officeart/2005/8/layout/cycle8"/>
    <dgm:cxn modelId="{FF6C8399-AEA9-42DF-84E1-9BB9DF80D05E}" type="presParOf" srcId="{33CF49EF-AD7C-4DB1-9630-87D0928A3D45}" destId="{0B8C72FA-DAF1-48FD-B301-9846FE63328B}" srcOrd="9" destOrd="0" presId="urn:microsoft.com/office/officeart/2005/8/layout/cycle8"/>
    <dgm:cxn modelId="{3CED52DE-2212-4FA4-8A72-A904922FD69A}" type="presParOf" srcId="{33CF49EF-AD7C-4DB1-9630-87D0928A3D45}" destId="{4FCFD784-FBCB-4042-A888-9102FD2CC2E4}" srcOrd="10" destOrd="0" presId="urn:microsoft.com/office/officeart/2005/8/layout/cycle8"/>
    <dgm:cxn modelId="{227693F9-9D53-4ABC-9F74-5F66762D1955}" type="presParOf" srcId="{33CF49EF-AD7C-4DB1-9630-87D0928A3D45}" destId="{A4A45973-6DFD-4A30-8DF5-FB0711107114}" srcOrd="11" destOrd="0" presId="urn:microsoft.com/office/officeart/2005/8/layout/cycle8"/>
    <dgm:cxn modelId="{D4FE9E57-BE14-4C8A-A021-505D016CA37A}" type="presParOf" srcId="{33CF49EF-AD7C-4DB1-9630-87D0928A3D45}" destId="{6DEDE559-3483-407A-9BD5-71FEC314E46E}" srcOrd="12" destOrd="0" presId="urn:microsoft.com/office/officeart/2005/8/layout/cycle8"/>
    <dgm:cxn modelId="{8604A2F2-4204-42F1-ADBE-A9C666E3E532}" type="presParOf" srcId="{33CF49EF-AD7C-4DB1-9630-87D0928A3D45}" destId="{80C4C99A-C78C-442D-8657-2573A1C1B66F}" srcOrd="13" destOrd="0" presId="urn:microsoft.com/office/officeart/2005/8/layout/cycle8"/>
    <dgm:cxn modelId="{E6DF57F3-1D3B-425F-8008-600244A6E99E}" type="presParOf" srcId="{33CF49EF-AD7C-4DB1-9630-87D0928A3D45}" destId="{0CE9CC00-34E7-4AEA-80FF-07305F05A693}" srcOrd="14" destOrd="0" presId="urn:microsoft.com/office/officeart/2005/8/layout/cycle8"/>
    <dgm:cxn modelId="{75E05573-6026-413C-98C4-125BB2B679B5}" type="presParOf" srcId="{33CF49EF-AD7C-4DB1-9630-87D0928A3D45}" destId="{93EBC950-6D40-4EEC-ACBF-87FC024A153A}" srcOrd="15" destOrd="0" presId="urn:microsoft.com/office/officeart/2005/8/layout/cycle8"/>
    <dgm:cxn modelId="{2ECE6182-6407-4D2A-8F10-367FF085D757}" type="presParOf" srcId="{33CF49EF-AD7C-4DB1-9630-87D0928A3D45}" destId="{9331462F-8DF0-4D0D-885C-9703D6A9F786}" srcOrd="16" destOrd="0" presId="urn:microsoft.com/office/officeart/2005/8/layout/cycle8"/>
    <dgm:cxn modelId="{B6649544-A08A-4176-B099-5733E432D5F2}" type="presParOf" srcId="{33CF49EF-AD7C-4DB1-9630-87D0928A3D45}" destId="{9CDEE086-9FB9-4FE8-9503-7B885201274B}" srcOrd="17" destOrd="0" presId="urn:microsoft.com/office/officeart/2005/8/layout/cycle8"/>
    <dgm:cxn modelId="{27B03879-CF32-41A4-8AA0-0152A335228B}" type="presParOf" srcId="{33CF49EF-AD7C-4DB1-9630-87D0928A3D45}" destId="{2ADBB248-9EEB-4CB8-A405-ABDACC91DC8F}" srcOrd="18" destOrd="0" presId="urn:microsoft.com/office/officeart/2005/8/layout/cycle8"/>
    <dgm:cxn modelId="{F7F49AA3-9634-4D44-83EA-76543098906E}" type="presParOf" srcId="{33CF49EF-AD7C-4DB1-9630-87D0928A3D45}" destId="{4267FBD8-53F0-49AE-9F87-791E60EF33C2}" srcOrd="19" destOrd="0" presId="urn:microsoft.com/office/officeart/2005/8/layout/cycle8"/>
    <dgm:cxn modelId="{D7D1164B-E298-42B4-AE23-42D3F661A5D5}" type="presParOf" srcId="{33CF49EF-AD7C-4DB1-9630-87D0928A3D45}" destId="{0193CB67-F263-4492-8F07-F4BAEB157308}" srcOrd="20" destOrd="0" presId="urn:microsoft.com/office/officeart/2005/8/layout/cycle8"/>
    <dgm:cxn modelId="{3387AAAD-B7C2-424A-A477-31F7BE2D65F1}" type="presParOf" srcId="{33CF49EF-AD7C-4DB1-9630-87D0928A3D45}" destId="{EF686D46-FF62-4A66-ACB3-FBC2552B4512}" srcOrd="21" destOrd="0" presId="urn:microsoft.com/office/officeart/2005/8/layout/cycle8"/>
    <dgm:cxn modelId="{E14B9E4B-437F-4ED0-B1A9-3B9858FD350F}" type="presParOf" srcId="{33CF49EF-AD7C-4DB1-9630-87D0928A3D45}" destId="{8DF5CF48-9434-416D-9943-92B93201B31C}" srcOrd="22" destOrd="0" presId="urn:microsoft.com/office/officeart/2005/8/layout/cycle8"/>
    <dgm:cxn modelId="{DD4585C9-A49D-41ED-8993-548F8235F480}" type="presParOf" srcId="{33CF49EF-AD7C-4DB1-9630-87D0928A3D45}" destId="{00E07E1F-52BD-4FB1-B2A9-4C1F68C7C45D}" srcOrd="23" destOrd="0" presId="urn:microsoft.com/office/officeart/2005/8/layout/cycle8"/>
    <dgm:cxn modelId="{C5CBE458-ADAA-4112-8EF3-68C0E4AB7AFF}" type="presParOf" srcId="{33CF49EF-AD7C-4DB1-9630-87D0928A3D45}" destId="{F5D7B7A9-F66C-43C1-8414-3060559D8CA1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3F65F-2E89-4AF7-B473-4ED37D2861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BB662-F37F-48BC-952E-57B49011CDC4}">
      <dgm:prSet/>
      <dgm:spPr/>
      <dgm:t>
        <a:bodyPr/>
        <a:lstStyle/>
        <a:p>
          <a:r>
            <a:rPr lang="en-GB" dirty="0"/>
            <a:t>1. Title images </a:t>
          </a:r>
          <a:endParaRPr lang="en-US" dirty="0"/>
        </a:p>
      </dgm:t>
    </dgm:pt>
    <dgm:pt modelId="{5C2EA873-5C89-4345-9FD5-576B457CD59E}" type="parTrans" cxnId="{19929EA2-5916-4E10-9603-C629354839C6}">
      <dgm:prSet/>
      <dgm:spPr/>
      <dgm:t>
        <a:bodyPr/>
        <a:lstStyle/>
        <a:p>
          <a:endParaRPr lang="en-US"/>
        </a:p>
      </dgm:t>
    </dgm:pt>
    <dgm:pt modelId="{59D51E0D-D3C7-406F-9B9D-00E5324D342F}" type="sibTrans" cxnId="{19929EA2-5916-4E10-9603-C629354839C6}">
      <dgm:prSet/>
      <dgm:spPr/>
      <dgm:t>
        <a:bodyPr/>
        <a:lstStyle/>
        <a:p>
          <a:endParaRPr lang="en-US"/>
        </a:p>
      </dgm:t>
    </dgm:pt>
    <dgm:pt modelId="{8ED4B3DA-C94E-4CD4-8420-022F5E0FB96A}">
      <dgm:prSet/>
      <dgm:spPr/>
      <dgm:t>
        <a:bodyPr/>
        <a:lstStyle/>
        <a:p>
          <a:pPr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Generate Descriptions Automatically</a:t>
          </a:r>
          <a:endParaRPr lang="en-US" dirty="0"/>
        </a:p>
      </dgm:t>
    </dgm:pt>
    <dgm:pt modelId="{A774EDF7-B515-410D-8468-F84215CFB60E}" type="parTrans" cxnId="{F1B9A845-BB39-4CC9-8DBF-982A79194BC5}">
      <dgm:prSet/>
      <dgm:spPr/>
      <dgm:t>
        <a:bodyPr/>
        <a:lstStyle/>
        <a:p>
          <a:endParaRPr lang="en-US"/>
        </a:p>
      </dgm:t>
    </dgm:pt>
    <dgm:pt modelId="{04884EFA-86F2-4759-A25E-9044B4090E8B}" type="sibTrans" cxnId="{F1B9A845-BB39-4CC9-8DBF-982A79194BC5}">
      <dgm:prSet/>
      <dgm:spPr/>
      <dgm:t>
        <a:bodyPr/>
        <a:lstStyle/>
        <a:p>
          <a:endParaRPr lang="en-US"/>
        </a:p>
      </dgm:t>
    </dgm:pt>
    <dgm:pt modelId="{1C641633-A7CA-422B-8348-FB5FB92AE470}">
      <dgm:prSet/>
      <dgm:spPr/>
      <dgm:t>
        <a:bodyPr/>
        <a:lstStyle/>
        <a:p>
          <a:r>
            <a:rPr lang="en-GB" dirty="0"/>
            <a:t>2.  Images should refer text explicitly and with a clear link </a:t>
          </a:r>
          <a:endParaRPr lang="en-US" dirty="0"/>
        </a:p>
      </dgm:t>
    </dgm:pt>
    <dgm:pt modelId="{D578671F-E630-40DF-8519-2DD235C4100E}" type="parTrans" cxnId="{AE87E1C3-4BC9-4EF9-91A0-22C25095A49C}">
      <dgm:prSet/>
      <dgm:spPr/>
      <dgm:t>
        <a:bodyPr/>
        <a:lstStyle/>
        <a:p>
          <a:endParaRPr lang="en-US"/>
        </a:p>
      </dgm:t>
    </dgm:pt>
    <dgm:pt modelId="{2BE61FAA-6264-41AB-AD14-309BAA90798E}" type="sibTrans" cxnId="{AE87E1C3-4BC9-4EF9-91A0-22C25095A49C}">
      <dgm:prSet/>
      <dgm:spPr/>
      <dgm:t>
        <a:bodyPr/>
        <a:lstStyle/>
        <a:p>
          <a:endParaRPr lang="en-US"/>
        </a:p>
      </dgm:t>
    </dgm:pt>
    <dgm:pt modelId="{EDCB585D-F537-4830-BB60-B09A485D896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Explicitness Threshold </a:t>
          </a:r>
          <a:endParaRPr lang="en-US" dirty="0"/>
        </a:p>
      </dgm:t>
    </dgm:pt>
    <dgm:pt modelId="{C14FADEC-EFD9-429C-B51C-A8B75FFB197A}" type="parTrans" cxnId="{3C590C2A-5BF5-4EFA-915B-6977C9CF12A7}">
      <dgm:prSet/>
      <dgm:spPr/>
      <dgm:t>
        <a:bodyPr/>
        <a:lstStyle/>
        <a:p>
          <a:endParaRPr lang="en-US"/>
        </a:p>
      </dgm:t>
    </dgm:pt>
    <dgm:pt modelId="{D19F5FF1-6F41-4B50-9122-118C255A7AEC}" type="sibTrans" cxnId="{3C590C2A-5BF5-4EFA-915B-6977C9CF12A7}">
      <dgm:prSet/>
      <dgm:spPr/>
      <dgm:t>
        <a:bodyPr/>
        <a:lstStyle/>
        <a:p>
          <a:endParaRPr lang="en-US"/>
        </a:p>
      </dgm:t>
    </dgm:pt>
    <dgm:pt modelId="{08DEFCAB-2CDC-4E84-B382-5C9FC75303BA}">
      <dgm:prSet/>
      <dgm:spPr/>
      <dgm:t>
        <a:bodyPr/>
        <a:lstStyle/>
        <a:p>
          <a:r>
            <a:rPr lang="en-GB"/>
            <a:t>3. Avoid diagrams, statistical graphs and technical tables.</a:t>
          </a:r>
          <a:endParaRPr lang="en-US"/>
        </a:p>
      </dgm:t>
    </dgm:pt>
    <dgm:pt modelId="{A6B9E220-2D00-419E-A3F9-06DD46537F8D}" type="parTrans" cxnId="{A379AABE-732A-41AA-AA70-10A3FF631231}">
      <dgm:prSet/>
      <dgm:spPr/>
      <dgm:t>
        <a:bodyPr/>
        <a:lstStyle/>
        <a:p>
          <a:endParaRPr lang="en-US"/>
        </a:p>
      </dgm:t>
    </dgm:pt>
    <dgm:pt modelId="{8E206E5E-8186-41A3-BF81-B68E529792F8}" type="sibTrans" cxnId="{A379AABE-732A-41AA-AA70-10A3FF631231}">
      <dgm:prSet/>
      <dgm:spPr/>
      <dgm:t>
        <a:bodyPr/>
        <a:lstStyle/>
        <a:p>
          <a:endParaRPr lang="en-US"/>
        </a:p>
      </dgm:t>
    </dgm:pt>
    <dgm:pt modelId="{3D96AC45-B66A-448E-B993-3A6ED3A72659}">
      <dgm:prSet/>
      <dgm:spPr/>
      <dgm:t>
        <a:bodyPr/>
        <a:lstStyle/>
        <a:p>
          <a:pPr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Image Classification*</a:t>
          </a:r>
          <a:endParaRPr lang="en-US" dirty="0"/>
        </a:p>
      </dgm:t>
    </dgm:pt>
    <dgm:pt modelId="{BCB0E801-3760-4FCB-98E3-DDA79F679D26}" type="parTrans" cxnId="{5338E256-6BC2-4323-A51A-0814813257E2}">
      <dgm:prSet/>
      <dgm:spPr/>
      <dgm:t>
        <a:bodyPr/>
        <a:lstStyle/>
        <a:p>
          <a:endParaRPr lang="en-US"/>
        </a:p>
      </dgm:t>
    </dgm:pt>
    <dgm:pt modelId="{60144ECF-76D0-45C8-8D46-488184B40FA0}" type="sibTrans" cxnId="{5338E256-6BC2-4323-A51A-0814813257E2}">
      <dgm:prSet/>
      <dgm:spPr/>
      <dgm:t>
        <a:bodyPr/>
        <a:lstStyle/>
        <a:p>
          <a:endParaRPr lang="en-US"/>
        </a:p>
      </dgm:t>
    </dgm:pt>
    <dgm:pt modelId="{50A3BB6C-AD1C-7B45-AB4B-D77EC03E2D55}" type="pres">
      <dgm:prSet presAssocID="{CAA3F65F-2E89-4AF7-B473-4ED37D286151}" presName="Name0" presStyleCnt="0">
        <dgm:presLayoutVars>
          <dgm:dir/>
          <dgm:animLvl val="lvl"/>
          <dgm:resizeHandles val="exact"/>
        </dgm:presLayoutVars>
      </dgm:prSet>
      <dgm:spPr/>
    </dgm:pt>
    <dgm:pt modelId="{0E446584-58F1-234E-BF7C-4C3E1B289B53}" type="pres">
      <dgm:prSet presAssocID="{D3EBB662-F37F-48BC-952E-57B49011CDC4}" presName="linNode" presStyleCnt="0"/>
      <dgm:spPr/>
    </dgm:pt>
    <dgm:pt modelId="{A2EC8368-EC42-EC48-8BFB-9BF503B2C6D7}" type="pres">
      <dgm:prSet presAssocID="{D3EBB662-F37F-48BC-952E-57B49011CDC4}" presName="parentText" presStyleLbl="node1" presStyleIdx="0" presStyleCnt="3" custLinFactNeighborX="-1490" custLinFactNeighborY="-36594">
        <dgm:presLayoutVars>
          <dgm:chMax val="1"/>
          <dgm:bulletEnabled val="1"/>
        </dgm:presLayoutVars>
      </dgm:prSet>
      <dgm:spPr/>
    </dgm:pt>
    <dgm:pt modelId="{309D2174-9C0A-154E-8F88-DA991CC5557B}" type="pres">
      <dgm:prSet presAssocID="{D3EBB662-F37F-48BC-952E-57B49011CDC4}" presName="descendantText" presStyleLbl="alignAccFollowNode1" presStyleIdx="0" presStyleCnt="3">
        <dgm:presLayoutVars>
          <dgm:bulletEnabled val="1"/>
        </dgm:presLayoutVars>
      </dgm:prSet>
      <dgm:spPr/>
    </dgm:pt>
    <dgm:pt modelId="{313B880D-DA07-1D49-9954-7BF56D3AB883}" type="pres">
      <dgm:prSet presAssocID="{59D51E0D-D3C7-406F-9B9D-00E5324D342F}" presName="sp" presStyleCnt="0"/>
      <dgm:spPr/>
    </dgm:pt>
    <dgm:pt modelId="{84F94770-7E38-B741-BB5C-E45DF86936C1}" type="pres">
      <dgm:prSet presAssocID="{1C641633-A7CA-422B-8348-FB5FB92AE470}" presName="linNode" presStyleCnt="0"/>
      <dgm:spPr/>
    </dgm:pt>
    <dgm:pt modelId="{04C18589-22E5-0E49-9E3D-754C5766EA39}" type="pres">
      <dgm:prSet presAssocID="{1C641633-A7CA-422B-8348-FB5FB92AE47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3049EF-16BE-874B-81AE-FB561C4F9503}" type="pres">
      <dgm:prSet presAssocID="{1C641633-A7CA-422B-8348-FB5FB92AE470}" presName="descendantText" presStyleLbl="alignAccFollowNode1" presStyleIdx="1" presStyleCnt="3">
        <dgm:presLayoutVars>
          <dgm:bulletEnabled val="1"/>
        </dgm:presLayoutVars>
      </dgm:prSet>
      <dgm:spPr/>
    </dgm:pt>
    <dgm:pt modelId="{E44EAC96-C7B3-FC45-A326-756E65666E94}" type="pres">
      <dgm:prSet presAssocID="{2BE61FAA-6264-41AB-AD14-309BAA90798E}" presName="sp" presStyleCnt="0"/>
      <dgm:spPr/>
    </dgm:pt>
    <dgm:pt modelId="{21877E84-E4DD-564B-B1D0-A8CB1FDF9465}" type="pres">
      <dgm:prSet presAssocID="{08DEFCAB-2CDC-4E84-B382-5C9FC75303BA}" presName="linNode" presStyleCnt="0"/>
      <dgm:spPr/>
    </dgm:pt>
    <dgm:pt modelId="{09D7C081-4F94-5947-AB21-3389FD18BE8A}" type="pres">
      <dgm:prSet presAssocID="{08DEFCAB-2CDC-4E84-B382-5C9FC75303B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07E4AC9-0D5C-5A4B-AF62-A4050C7AEAD0}" type="pres">
      <dgm:prSet presAssocID="{08DEFCAB-2CDC-4E84-B382-5C9FC75303B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1724B1B-1411-A646-A436-3C9AA4D47251}" type="presOf" srcId="{08DEFCAB-2CDC-4E84-B382-5C9FC75303BA}" destId="{09D7C081-4F94-5947-AB21-3389FD18BE8A}" srcOrd="0" destOrd="0" presId="urn:microsoft.com/office/officeart/2005/8/layout/vList5"/>
    <dgm:cxn modelId="{3C590C2A-5BF5-4EFA-915B-6977C9CF12A7}" srcId="{1C641633-A7CA-422B-8348-FB5FB92AE470}" destId="{EDCB585D-F537-4830-BB60-B09A485D8964}" srcOrd="0" destOrd="0" parTransId="{C14FADEC-EFD9-429C-B51C-A8B75FFB197A}" sibTransId="{D19F5FF1-6F41-4B50-9122-118C255A7AEC}"/>
    <dgm:cxn modelId="{12E5C63F-428E-1B41-BCAC-69EC980B91C4}" type="presOf" srcId="{3D96AC45-B66A-448E-B993-3A6ED3A72659}" destId="{F07E4AC9-0D5C-5A4B-AF62-A4050C7AEAD0}" srcOrd="0" destOrd="0" presId="urn:microsoft.com/office/officeart/2005/8/layout/vList5"/>
    <dgm:cxn modelId="{F1B9A845-BB39-4CC9-8DBF-982A79194BC5}" srcId="{D3EBB662-F37F-48BC-952E-57B49011CDC4}" destId="{8ED4B3DA-C94E-4CD4-8420-022F5E0FB96A}" srcOrd="0" destOrd="0" parTransId="{A774EDF7-B515-410D-8468-F84215CFB60E}" sibTransId="{04884EFA-86F2-4759-A25E-9044B4090E8B}"/>
    <dgm:cxn modelId="{5338E256-6BC2-4323-A51A-0814813257E2}" srcId="{08DEFCAB-2CDC-4E84-B382-5C9FC75303BA}" destId="{3D96AC45-B66A-448E-B993-3A6ED3A72659}" srcOrd="0" destOrd="0" parTransId="{BCB0E801-3760-4FCB-98E3-DDA79F679D26}" sibTransId="{60144ECF-76D0-45C8-8D46-488184B40FA0}"/>
    <dgm:cxn modelId="{3E919F61-3C01-2F42-B799-EBC3F9D358AE}" type="presOf" srcId="{CAA3F65F-2E89-4AF7-B473-4ED37D286151}" destId="{50A3BB6C-AD1C-7B45-AB4B-D77EC03E2D55}" srcOrd="0" destOrd="0" presId="urn:microsoft.com/office/officeart/2005/8/layout/vList5"/>
    <dgm:cxn modelId="{6BEEB581-A8FA-4F4B-B8F9-CE09CA700A7E}" type="presOf" srcId="{D3EBB662-F37F-48BC-952E-57B49011CDC4}" destId="{A2EC8368-EC42-EC48-8BFB-9BF503B2C6D7}" srcOrd="0" destOrd="0" presId="urn:microsoft.com/office/officeart/2005/8/layout/vList5"/>
    <dgm:cxn modelId="{19929EA2-5916-4E10-9603-C629354839C6}" srcId="{CAA3F65F-2E89-4AF7-B473-4ED37D286151}" destId="{D3EBB662-F37F-48BC-952E-57B49011CDC4}" srcOrd="0" destOrd="0" parTransId="{5C2EA873-5C89-4345-9FD5-576B457CD59E}" sibTransId="{59D51E0D-D3C7-406F-9B9D-00E5324D342F}"/>
    <dgm:cxn modelId="{22EC0BAA-F0F5-6E46-9A20-89EE3ED37D6D}" type="presOf" srcId="{1C641633-A7CA-422B-8348-FB5FB92AE470}" destId="{04C18589-22E5-0E49-9E3D-754C5766EA39}" srcOrd="0" destOrd="0" presId="urn:microsoft.com/office/officeart/2005/8/layout/vList5"/>
    <dgm:cxn modelId="{23BF65BD-DBF1-8F45-83FA-65F98E7AF722}" type="presOf" srcId="{EDCB585D-F537-4830-BB60-B09A485D8964}" destId="{7D3049EF-16BE-874B-81AE-FB561C4F9503}" srcOrd="0" destOrd="0" presId="urn:microsoft.com/office/officeart/2005/8/layout/vList5"/>
    <dgm:cxn modelId="{A379AABE-732A-41AA-AA70-10A3FF631231}" srcId="{CAA3F65F-2E89-4AF7-B473-4ED37D286151}" destId="{08DEFCAB-2CDC-4E84-B382-5C9FC75303BA}" srcOrd="2" destOrd="0" parTransId="{A6B9E220-2D00-419E-A3F9-06DD46537F8D}" sibTransId="{8E206E5E-8186-41A3-BF81-B68E529792F8}"/>
    <dgm:cxn modelId="{AE87E1C3-4BC9-4EF9-91A0-22C25095A49C}" srcId="{CAA3F65F-2E89-4AF7-B473-4ED37D286151}" destId="{1C641633-A7CA-422B-8348-FB5FB92AE470}" srcOrd="1" destOrd="0" parTransId="{D578671F-E630-40DF-8519-2DD235C4100E}" sibTransId="{2BE61FAA-6264-41AB-AD14-309BAA90798E}"/>
    <dgm:cxn modelId="{5E8639E4-1EA5-264E-95EB-99BA05B04C44}" type="presOf" srcId="{8ED4B3DA-C94E-4CD4-8420-022F5E0FB96A}" destId="{309D2174-9C0A-154E-8F88-DA991CC5557B}" srcOrd="0" destOrd="0" presId="urn:microsoft.com/office/officeart/2005/8/layout/vList5"/>
    <dgm:cxn modelId="{38CED88C-EF1F-A945-ACB6-F34456E9F626}" type="presParOf" srcId="{50A3BB6C-AD1C-7B45-AB4B-D77EC03E2D55}" destId="{0E446584-58F1-234E-BF7C-4C3E1B289B53}" srcOrd="0" destOrd="0" presId="urn:microsoft.com/office/officeart/2005/8/layout/vList5"/>
    <dgm:cxn modelId="{38B63299-512F-1D4B-A7A8-179292ADCF90}" type="presParOf" srcId="{0E446584-58F1-234E-BF7C-4C3E1B289B53}" destId="{A2EC8368-EC42-EC48-8BFB-9BF503B2C6D7}" srcOrd="0" destOrd="0" presId="urn:microsoft.com/office/officeart/2005/8/layout/vList5"/>
    <dgm:cxn modelId="{8D144898-8530-EB47-8CA7-B505EA1E662A}" type="presParOf" srcId="{0E446584-58F1-234E-BF7C-4C3E1B289B53}" destId="{309D2174-9C0A-154E-8F88-DA991CC5557B}" srcOrd="1" destOrd="0" presId="urn:microsoft.com/office/officeart/2005/8/layout/vList5"/>
    <dgm:cxn modelId="{92E8A923-93D9-2745-A75A-5D9EFD8B1E45}" type="presParOf" srcId="{50A3BB6C-AD1C-7B45-AB4B-D77EC03E2D55}" destId="{313B880D-DA07-1D49-9954-7BF56D3AB883}" srcOrd="1" destOrd="0" presId="urn:microsoft.com/office/officeart/2005/8/layout/vList5"/>
    <dgm:cxn modelId="{F04D5457-6CB6-BF4F-8B81-80A932AE6DC2}" type="presParOf" srcId="{50A3BB6C-AD1C-7B45-AB4B-D77EC03E2D55}" destId="{84F94770-7E38-B741-BB5C-E45DF86936C1}" srcOrd="2" destOrd="0" presId="urn:microsoft.com/office/officeart/2005/8/layout/vList5"/>
    <dgm:cxn modelId="{E735F81E-CB1A-AF45-BBD6-E8408FD09BEB}" type="presParOf" srcId="{84F94770-7E38-B741-BB5C-E45DF86936C1}" destId="{04C18589-22E5-0E49-9E3D-754C5766EA39}" srcOrd="0" destOrd="0" presId="urn:microsoft.com/office/officeart/2005/8/layout/vList5"/>
    <dgm:cxn modelId="{CEB9BD1D-30A0-5A48-A09D-1866FDAE79BB}" type="presParOf" srcId="{84F94770-7E38-B741-BB5C-E45DF86936C1}" destId="{7D3049EF-16BE-874B-81AE-FB561C4F9503}" srcOrd="1" destOrd="0" presId="urn:microsoft.com/office/officeart/2005/8/layout/vList5"/>
    <dgm:cxn modelId="{688D2522-B4CA-F845-865A-D06C76DAD3C3}" type="presParOf" srcId="{50A3BB6C-AD1C-7B45-AB4B-D77EC03E2D55}" destId="{E44EAC96-C7B3-FC45-A326-756E65666E94}" srcOrd="3" destOrd="0" presId="urn:microsoft.com/office/officeart/2005/8/layout/vList5"/>
    <dgm:cxn modelId="{F7F88D44-D2A4-634D-AD69-D8B8D6CF1ECA}" type="presParOf" srcId="{50A3BB6C-AD1C-7B45-AB4B-D77EC03E2D55}" destId="{21877E84-E4DD-564B-B1D0-A8CB1FDF9465}" srcOrd="4" destOrd="0" presId="urn:microsoft.com/office/officeart/2005/8/layout/vList5"/>
    <dgm:cxn modelId="{21734129-4B0B-5C43-AA75-DF74BB4BC712}" type="presParOf" srcId="{21877E84-E4DD-564B-B1D0-A8CB1FDF9465}" destId="{09D7C081-4F94-5947-AB21-3389FD18BE8A}" srcOrd="0" destOrd="0" presId="urn:microsoft.com/office/officeart/2005/8/layout/vList5"/>
    <dgm:cxn modelId="{E330A936-BB82-3345-A7D1-3CD58D56B117}" type="presParOf" srcId="{21877E84-E4DD-564B-B1D0-A8CB1FDF9465}" destId="{F07E4AC9-0D5C-5A4B-AF62-A4050C7AEA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3F65F-2E89-4AF7-B473-4ED37D286151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BB662-F37F-48BC-952E-57B49011CDC4}">
      <dgm:prSet/>
      <dgm:spPr/>
      <dgm:t>
        <a:bodyPr/>
        <a:lstStyle/>
        <a:p>
          <a:r>
            <a:rPr lang="en-GB" dirty="0"/>
            <a:t>1. Title images </a:t>
          </a:r>
          <a:endParaRPr lang="en-US" dirty="0"/>
        </a:p>
      </dgm:t>
    </dgm:pt>
    <dgm:pt modelId="{5C2EA873-5C89-4345-9FD5-576B457CD59E}" type="parTrans" cxnId="{19929EA2-5916-4E10-9603-C629354839C6}">
      <dgm:prSet/>
      <dgm:spPr/>
      <dgm:t>
        <a:bodyPr/>
        <a:lstStyle/>
        <a:p>
          <a:endParaRPr lang="en-US"/>
        </a:p>
      </dgm:t>
    </dgm:pt>
    <dgm:pt modelId="{59D51E0D-D3C7-406F-9B9D-00E5324D342F}" type="sibTrans" cxnId="{19929EA2-5916-4E10-9603-C629354839C6}">
      <dgm:prSet/>
      <dgm:spPr/>
      <dgm:t>
        <a:bodyPr/>
        <a:lstStyle/>
        <a:p>
          <a:endParaRPr lang="en-US"/>
        </a:p>
      </dgm:t>
    </dgm:pt>
    <dgm:pt modelId="{8ED4B3DA-C94E-4CD4-8420-022F5E0FB96A}">
      <dgm:prSet/>
      <dgm:spPr/>
      <dgm:t>
        <a:bodyPr/>
        <a:lstStyle/>
        <a:p>
          <a:pPr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Generate Descriptions Automatically</a:t>
          </a:r>
          <a:endParaRPr lang="en-US" dirty="0"/>
        </a:p>
      </dgm:t>
    </dgm:pt>
    <dgm:pt modelId="{A774EDF7-B515-410D-8468-F84215CFB60E}" type="parTrans" cxnId="{F1B9A845-BB39-4CC9-8DBF-982A79194BC5}">
      <dgm:prSet/>
      <dgm:spPr/>
      <dgm:t>
        <a:bodyPr/>
        <a:lstStyle/>
        <a:p>
          <a:endParaRPr lang="en-US"/>
        </a:p>
      </dgm:t>
    </dgm:pt>
    <dgm:pt modelId="{04884EFA-86F2-4759-A25E-9044B4090E8B}" type="sibTrans" cxnId="{F1B9A845-BB39-4CC9-8DBF-982A79194BC5}">
      <dgm:prSet/>
      <dgm:spPr/>
      <dgm:t>
        <a:bodyPr/>
        <a:lstStyle/>
        <a:p>
          <a:endParaRPr lang="en-US"/>
        </a:p>
      </dgm:t>
    </dgm:pt>
    <dgm:pt modelId="{B1BADB5D-286B-AD4A-8865-AFCCE2088428}" type="pres">
      <dgm:prSet presAssocID="{CAA3F65F-2E89-4AF7-B473-4ED37D286151}" presName="Name0" presStyleCnt="0">
        <dgm:presLayoutVars>
          <dgm:dir/>
          <dgm:animLvl val="lvl"/>
          <dgm:resizeHandles val="exact"/>
        </dgm:presLayoutVars>
      </dgm:prSet>
      <dgm:spPr/>
    </dgm:pt>
    <dgm:pt modelId="{F674CB6A-652A-0C4E-A44F-872DF78A73C1}" type="pres">
      <dgm:prSet presAssocID="{D3EBB662-F37F-48BC-952E-57B49011CDC4}" presName="linNode" presStyleCnt="0"/>
      <dgm:spPr/>
    </dgm:pt>
    <dgm:pt modelId="{A10D4D1C-88EF-9E4A-80BE-5FB1B86DC367}" type="pres">
      <dgm:prSet presAssocID="{D3EBB662-F37F-48BC-952E-57B49011CDC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80EED9B-A0BA-9241-8B07-4A8A41431BA8}" type="pres">
      <dgm:prSet presAssocID="{D3EBB662-F37F-48BC-952E-57B49011CDC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EDD363C-4031-FA46-B4A0-9AFFDDC482DD}" type="presOf" srcId="{8ED4B3DA-C94E-4CD4-8420-022F5E0FB96A}" destId="{B80EED9B-A0BA-9241-8B07-4A8A41431BA8}" srcOrd="0" destOrd="0" presId="urn:microsoft.com/office/officeart/2005/8/layout/vList5"/>
    <dgm:cxn modelId="{06EF5D3E-5C45-4F4E-B43D-ADD11A5F1C9C}" type="presOf" srcId="{CAA3F65F-2E89-4AF7-B473-4ED37D286151}" destId="{B1BADB5D-286B-AD4A-8865-AFCCE2088428}" srcOrd="0" destOrd="0" presId="urn:microsoft.com/office/officeart/2005/8/layout/vList5"/>
    <dgm:cxn modelId="{F1B9A845-BB39-4CC9-8DBF-982A79194BC5}" srcId="{D3EBB662-F37F-48BC-952E-57B49011CDC4}" destId="{8ED4B3DA-C94E-4CD4-8420-022F5E0FB96A}" srcOrd="0" destOrd="0" parTransId="{A774EDF7-B515-410D-8468-F84215CFB60E}" sibTransId="{04884EFA-86F2-4759-A25E-9044B4090E8B}"/>
    <dgm:cxn modelId="{0C527C5F-9516-094D-8166-9816AE7EDD17}" type="presOf" srcId="{D3EBB662-F37F-48BC-952E-57B49011CDC4}" destId="{A10D4D1C-88EF-9E4A-80BE-5FB1B86DC367}" srcOrd="0" destOrd="0" presId="urn:microsoft.com/office/officeart/2005/8/layout/vList5"/>
    <dgm:cxn modelId="{19929EA2-5916-4E10-9603-C629354839C6}" srcId="{CAA3F65F-2E89-4AF7-B473-4ED37D286151}" destId="{D3EBB662-F37F-48BC-952E-57B49011CDC4}" srcOrd="0" destOrd="0" parTransId="{5C2EA873-5C89-4345-9FD5-576B457CD59E}" sibTransId="{59D51E0D-D3C7-406F-9B9D-00E5324D342F}"/>
    <dgm:cxn modelId="{83010A8C-873F-334D-B99C-98F9CDA2FE2B}" type="presParOf" srcId="{B1BADB5D-286B-AD4A-8865-AFCCE2088428}" destId="{F674CB6A-652A-0C4E-A44F-872DF78A73C1}" srcOrd="0" destOrd="0" presId="urn:microsoft.com/office/officeart/2005/8/layout/vList5"/>
    <dgm:cxn modelId="{811CBCE2-F23F-E742-94FB-9FB35EBB53A6}" type="presParOf" srcId="{F674CB6A-652A-0C4E-A44F-872DF78A73C1}" destId="{A10D4D1C-88EF-9E4A-80BE-5FB1B86DC367}" srcOrd="0" destOrd="0" presId="urn:microsoft.com/office/officeart/2005/8/layout/vList5"/>
    <dgm:cxn modelId="{C0E1970D-9B5E-EE40-A029-730DC3BDB9FC}" type="presParOf" srcId="{F674CB6A-652A-0C4E-A44F-872DF78A73C1}" destId="{B80EED9B-A0BA-9241-8B07-4A8A41431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A3F65F-2E89-4AF7-B473-4ED37D286151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BB662-F37F-48BC-952E-57B49011CDC4}">
      <dgm:prSet/>
      <dgm:spPr/>
      <dgm:t>
        <a:bodyPr/>
        <a:lstStyle/>
        <a:p>
          <a:r>
            <a:rPr lang="en-GB" dirty="0"/>
            <a:t>2.  Images should refer text explicitly and with a clear link </a:t>
          </a:r>
          <a:endParaRPr lang="en-US" dirty="0"/>
        </a:p>
      </dgm:t>
    </dgm:pt>
    <dgm:pt modelId="{5C2EA873-5C89-4345-9FD5-576B457CD59E}" type="parTrans" cxnId="{19929EA2-5916-4E10-9603-C629354839C6}">
      <dgm:prSet/>
      <dgm:spPr/>
      <dgm:t>
        <a:bodyPr/>
        <a:lstStyle/>
        <a:p>
          <a:endParaRPr lang="en-US"/>
        </a:p>
      </dgm:t>
    </dgm:pt>
    <dgm:pt modelId="{59D51E0D-D3C7-406F-9B9D-00E5324D342F}" type="sibTrans" cxnId="{19929EA2-5916-4E10-9603-C629354839C6}">
      <dgm:prSet/>
      <dgm:spPr/>
      <dgm:t>
        <a:bodyPr/>
        <a:lstStyle/>
        <a:p>
          <a:endParaRPr lang="en-US"/>
        </a:p>
      </dgm:t>
    </dgm:pt>
    <dgm:pt modelId="{8ED4B3DA-C94E-4CD4-8420-022F5E0FB96A}">
      <dgm:prSet/>
      <dgm:spPr/>
      <dgm:t>
        <a:bodyPr/>
        <a:lstStyle/>
        <a:p>
          <a:pPr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Explicitness Threshold </a:t>
          </a:r>
          <a:endParaRPr lang="en-US" dirty="0"/>
        </a:p>
      </dgm:t>
    </dgm:pt>
    <dgm:pt modelId="{A774EDF7-B515-410D-8468-F84215CFB60E}" type="parTrans" cxnId="{F1B9A845-BB39-4CC9-8DBF-982A79194BC5}">
      <dgm:prSet/>
      <dgm:spPr/>
      <dgm:t>
        <a:bodyPr/>
        <a:lstStyle/>
        <a:p>
          <a:endParaRPr lang="en-US"/>
        </a:p>
      </dgm:t>
    </dgm:pt>
    <dgm:pt modelId="{04884EFA-86F2-4759-A25E-9044B4090E8B}" type="sibTrans" cxnId="{F1B9A845-BB39-4CC9-8DBF-982A79194BC5}">
      <dgm:prSet/>
      <dgm:spPr/>
      <dgm:t>
        <a:bodyPr/>
        <a:lstStyle/>
        <a:p>
          <a:endParaRPr lang="en-US"/>
        </a:p>
      </dgm:t>
    </dgm:pt>
    <dgm:pt modelId="{B1BADB5D-286B-AD4A-8865-AFCCE2088428}" type="pres">
      <dgm:prSet presAssocID="{CAA3F65F-2E89-4AF7-B473-4ED37D286151}" presName="Name0" presStyleCnt="0">
        <dgm:presLayoutVars>
          <dgm:dir/>
          <dgm:animLvl val="lvl"/>
          <dgm:resizeHandles val="exact"/>
        </dgm:presLayoutVars>
      </dgm:prSet>
      <dgm:spPr/>
    </dgm:pt>
    <dgm:pt modelId="{F674CB6A-652A-0C4E-A44F-872DF78A73C1}" type="pres">
      <dgm:prSet presAssocID="{D3EBB662-F37F-48BC-952E-57B49011CDC4}" presName="linNode" presStyleCnt="0"/>
      <dgm:spPr/>
    </dgm:pt>
    <dgm:pt modelId="{A10D4D1C-88EF-9E4A-80BE-5FB1B86DC367}" type="pres">
      <dgm:prSet presAssocID="{D3EBB662-F37F-48BC-952E-57B49011CDC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80EED9B-A0BA-9241-8B07-4A8A41431BA8}" type="pres">
      <dgm:prSet presAssocID="{D3EBB662-F37F-48BC-952E-57B49011CDC4}" presName="descendantText" presStyleLbl="alignAccFollowNode1" presStyleIdx="0" presStyleCnt="1" custLinFactNeighborX="290">
        <dgm:presLayoutVars>
          <dgm:bulletEnabled val="1"/>
        </dgm:presLayoutVars>
      </dgm:prSet>
      <dgm:spPr/>
    </dgm:pt>
  </dgm:ptLst>
  <dgm:cxnLst>
    <dgm:cxn modelId="{FEDD363C-4031-FA46-B4A0-9AFFDDC482DD}" type="presOf" srcId="{8ED4B3DA-C94E-4CD4-8420-022F5E0FB96A}" destId="{B80EED9B-A0BA-9241-8B07-4A8A41431BA8}" srcOrd="0" destOrd="0" presId="urn:microsoft.com/office/officeart/2005/8/layout/vList5"/>
    <dgm:cxn modelId="{06EF5D3E-5C45-4F4E-B43D-ADD11A5F1C9C}" type="presOf" srcId="{CAA3F65F-2E89-4AF7-B473-4ED37D286151}" destId="{B1BADB5D-286B-AD4A-8865-AFCCE2088428}" srcOrd="0" destOrd="0" presId="urn:microsoft.com/office/officeart/2005/8/layout/vList5"/>
    <dgm:cxn modelId="{F1B9A845-BB39-4CC9-8DBF-982A79194BC5}" srcId="{D3EBB662-F37F-48BC-952E-57B49011CDC4}" destId="{8ED4B3DA-C94E-4CD4-8420-022F5E0FB96A}" srcOrd="0" destOrd="0" parTransId="{A774EDF7-B515-410D-8468-F84215CFB60E}" sibTransId="{04884EFA-86F2-4759-A25E-9044B4090E8B}"/>
    <dgm:cxn modelId="{0C527C5F-9516-094D-8166-9816AE7EDD17}" type="presOf" srcId="{D3EBB662-F37F-48BC-952E-57B49011CDC4}" destId="{A10D4D1C-88EF-9E4A-80BE-5FB1B86DC367}" srcOrd="0" destOrd="0" presId="urn:microsoft.com/office/officeart/2005/8/layout/vList5"/>
    <dgm:cxn modelId="{19929EA2-5916-4E10-9603-C629354839C6}" srcId="{CAA3F65F-2E89-4AF7-B473-4ED37D286151}" destId="{D3EBB662-F37F-48BC-952E-57B49011CDC4}" srcOrd="0" destOrd="0" parTransId="{5C2EA873-5C89-4345-9FD5-576B457CD59E}" sibTransId="{59D51E0D-D3C7-406F-9B9D-00E5324D342F}"/>
    <dgm:cxn modelId="{83010A8C-873F-334D-B99C-98F9CDA2FE2B}" type="presParOf" srcId="{B1BADB5D-286B-AD4A-8865-AFCCE2088428}" destId="{F674CB6A-652A-0C4E-A44F-872DF78A73C1}" srcOrd="0" destOrd="0" presId="urn:microsoft.com/office/officeart/2005/8/layout/vList5"/>
    <dgm:cxn modelId="{811CBCE2-F23F-E742-94FB-9FB35EBB53A6}" type="presParOf" srcId="{F674CB6A-652A-0C4E-A44F-872DF78A73C1}" destId="{A10D4D1C-88EF-9E4A-80BE-5FB1B86DC367}" srcOrd="0" destOrd="0" presId="urn:microsoft.com/office/officeart/2005/8/layout/vList5"/>
    <dgm:cxn modelId="{C0E1970D-9B5E-EE40-A029-730DC3BDB9FC}" type="presParOf" srcId="{F674CB6A-652A-0C4E-A44F-872DF78A73C1}" destId="{B80EED9B-A0BA-9241-8B07-4A8A41431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3F65F-2E89-4AF7-B473-4ED37D2861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EFCAB-2CDC-4E84-B382-5C9FC75303BA}">
      <dgm:prSet/>
      <dgm:spPr/>
      <dgm:t>
        <a:bodyPr/>
        <a:lstStyle/>
        <a:p>
          <a:r>
            <a:rPr lang="en-GB" dirty="0"/>
            <a:t>3. Avoid diagrams, statistical graphs and technical tables.</a:t>
          </a:r>
          <a:endParaRPr lang="en-US" dirty="0"/>
        </a:p>
      </dgm:t>
    </dgm:pt>
    <dgm:pt modelId="{A6B9E220-2D00-419E-A3F9-06DD46537F8D}" type="parTrans" cxnId="{A379AABE-732A-41AA-AA70-10A3FF631231}">
      <dgm:prSet/>
      <dgm:spPr/>
      <dgm:t>
        <a:bodyPr/>
        <a:lstStyle/>
        <a:p>
          <a:endParaRPr lang="en-US"/>
        </a:p>
      </dgm:t>
    </dgm:pt>
    <dgm:pt modelId="{8E206E5E-8186-41A3-BF81-B68E529792F8}" type="sibTrans" cxnId="{A379AABE-732A-41AA-AA70-10A3FF631231}">
      <dgm:prSet/>
      <dgm:spPr/>
      <dgm:t>
        <a:bodyPr/>
        <a:lstStyle/>
        <a:p>
          <a:endParaRPr lang="en-US"/>
        </a:p>
      </dgm:t>
    </dgm:pt>
    <dgm:pt modelId="{3D96AC45-B66A-448E-B993-3A6ED3A72659}">
      <dgm:prSet/>
      <dgm:spPr/>
      <dgm:t>
        <a:bodyPr/>
        <a:lstStyle/>
        <a:p>
          <a:pPr>
            <a:buNone/>
          </a:pP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Image Classification</a:t>
          </a:r>
          <a:endParaRPr lang="en-US" dirty="0"/>
        </a:p>
      </dgm:t>
    </dgm:pt>
    <dgm:pt modelId="{BCB0E801-3760-4FCB-98E3-DDA79F679D26}" type="parTrans" cxnId="{5338E256-6BC2-4323-A51A-0814813257E2}">
      <dgm:prSet/>
      <dgm:spPr/>
      <dgm:t>
        <a:bodyPr/>
        <a:lstStyle/>
        <a:p>
          <a:endParaRPr lang="en-US"/>
        </a:p>
      </dgm:t>
    </dgm:pt>
    <dgm:pt modelId="{60144ECF-76D0-45C8-8D46-488184B40FA0}" type="sibTrans" cxnId="{5338E256-6BC2-4323-A51A-0814813257E2}">
      <dgm:prSet/>
      <dgm:spPr/>
      <dgm:t>
        <a:bodyPr/>
        <a:lstStyle/>
        <a:p>
          <a:endParaRPr lang="en-US"/>
        </a:p>
      </dgm:t>
    </dgm:pt>
    <dgm:pt modelId="{50A3BB6C-AD1C-7B45-AB4B-D77EC03E2D55}" type="pres">
      <dgm:prSet presAssocID="{CAA3F65F-2E89-4AF7-B473-4ED37D286151}" presName="Name0" presStyleCnt="0">
        <dgm:presLayoutVars>
          <dgm:dir/>
          <dgm:animLvl val="lvl"/>
          <dgm:resizeHandles val="exact"/>
        </dgm:presLayoutVars>
      </dgm:prSet>
      <dgm:spPr/>
    </dgm:pt>
    <dgm:pt modelId="{21877E84-E4DD-564B-B1D0-A8CB1FDF9465}" type="pres">
      <dgm:prSet presAssocID="{08DEFCAB-2CDC-4E84-B382-5C9FC75303BA}" presName="linNode" presStyleCnt="0"/>
      <dgm:spPr/>
    </dgm:pt>
    <dgm:pt modelId="{09D7C081-4F94-5947-AB21-3389FD18BE8A}" type="pres">
      <dgm:prSet presAssocID="{08DEFCAB-2CDC-4E84-B382-5C9FC75303B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07E4AC9-0D5C-5A4B-AF62-A4050C7AEAD0}" type="pres">
      <dgm:prSet presAssocID="{08DEFCAB-2CDC-4E84-B382-5C9FC75303B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1724B1B-1411-A646-A436-3C9AA4D47251}" type="presOf" srcId="{08DEFCAB-2CDC-4E84-B382-5C9FC75303BA}" destId="{09D7C081-4F94-5947-AB21-3389FD18BE8A}" srcOrd="0" destOrd="0" presId="urn:microsoft.com/office/officeart/2005/8/layout/vList5"/>
    <dgm:cxn modelId="{12E5C63F-428E-1B41-BCAC-69EC980B91C4}" type="presOf" srcId="{3D96AC45-B66A-448E-B993-3A6ED3A72659}" destId="{F07E4AC9-0D5C-5A4B-AF62-A4050C7AEAD0}" srcOrd="0" destOrd="0" presId="urn:microsoft.com/office/officeart/2005/8/layout/vList5"/>
    <dgm:cxn modelId="{5338E256-6BC2-4323-A51A-0814813257E2}" srcId="{08DEFCAB-2CDC-4E84-B382-5C9FC75303BA}" destId="{3D96AC45-B66A-448E-B993-3A6ED3A72659}" srcOrd="0" destOrd="0" parTransId="{BCB0E801-3760-4FCB-98E3-DDA79F679D26}" sibTransId="{60144ECF-76D0-45C8-8D46-488184B40FA0}"/>
    <dgm:cxn modelId="{3E919F61-3C01-2F42-B799-EBC3F9D358AE}" type="presOf" srcId="{CAA3F65F-2E89-4AF7-B473-4ED37D286151}" destId="{50A3BB6C-AD1C-7B45-AB4B-D77EC03E2D55}" srcOrd="0" destOrd="0" presId="urn:microsoft.com/office/officeart/2005/8/layout/vList5"/>
    <dgm:cxn modelId="{A379AABE-732A-41AA-AA70-10A3FF631231}" srcId="{CAA3F65F-2E89-4AF7-B473-4ED37D286151}" destId="{08DEFCAB-2CDC-4E84-B382-5C9FC75303BA}" srcOrd="0" destOrd="0" parTransId="{A6B9E220-2D00-419E-A3F9-06DD46537F8D}" sibTransId="{8E206E5E-8186-41A3-BF81-B68E529792F8}"/>
    <dgm:cxn modelId="{F7F88D44-D2A4-634D-AD69-D8B8D6CF1ECA}" type="presParOf" srcId="{50A3BB6C-AD1C-7B45-AB4B-D77EC03E2D55}" destId="{21877E84-E4DD-564B-B1D0-A8CB1FDF9465}" srcOrd="0" destOrd="0" presId="urn:microsoft.com/office/officeart/2005/8/layout/vList5"/>
    <dgm:cxn modelId="{21734129-4B0B-5C43-AA75-DF74BB4BC712}" type="presParOf" srcId="{21877E84-E4DD-564B-B1D0-A8CB1FDF9465}" destId="{09D7C081-4F94-5947-AB21-3389FD18BE8A}" srcOrd="0" destOrd="0" presId="urn:microsoft.com/office/officeart/2005/8/layout/vList5"/>
    <dgm:cxn modelId="{E330A936-BB82-3345-A7D1-3CD58D56B117}" type="presParOf" srcId="{21877E84-E4DD-564B-B1D0-A8CB1FDF9465}" destId="{F07E4AC9-0D5C-5A4B-AF62-A4050C7AEA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00447-AB60-4588-8367-C9CA8E5EA0DA}">
      <dsp:nvSpPr>
        <dsp:cNvPr id="0" name=""/>
        <dsp:cNvSpPr/>
      </dsp:nvSpPr>
      <dsp:spPr>
        <a:xfrm rot="5400000">
          <a:off x="3981892" y="-1466222"/>
          <a:ext cx="1045856" cy="42398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They have a permanent need for easy-to-read products </a:t>
          </a:r>
        </a:p>
      </dsp:txBody>
      <dsp:txXfrm rot="-5400000">
        <a:off x="2384905" y="181819"/>
        <a:ext cx="4188777" cy="943748"/>
      </dsp:txXfrm>
    </dsp:sp>
    <dsp:sp modelId="{2C3CD6A0-6633-4FB9-81B7-530ACD326E68}">
      <dsp:nvSpPr>
        <dsp:cNvPr id="0" name=""/>
        <dsp:cNvSpPr/>
      </dsp:nvSpPr>
      <dsp:spPr>
        <a:xfrm>
          <a:off x="0" y="32"/>
          <a:ext cx="2384904" cy="1307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Persons with a disability</a:t>
          </a:r>
          <a:endParaRPr lang="es-ES" sz="2000" b="1" kern="1200" dirty="0"/>
        </a:p>
      </dsp:txBody>
      <dsp:txXfrm>
        <a:off x="63818" y="63850"/>
        <a:ext cx="2257268" cy="1179684"/>
      </dsp:txXfrm>
    </dsp:sp>
    <dsp:sp modelId="{30B5DEE6-D2F6-447A-91D1-C0D9AD827F38}">
      <dsp:nvSpPr>
        <dsp:cNvPr id="0" name=""/>
        <dsp:cNvSpPr/>
      </dsp:nvSpPr>
      <dsp:spPr>
        <a:xfrm rot="5400000">
          <a:off x="3981892" y="-93536"/>
          <a:ext cx="1045856" cy="42398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They may find this kind of material useful, for a period of time </a:t>
          </a:r>
        </a:p>
      </dsp:txBody>
      <dsp:txXfrm rot="-5400000">
        <a:off x="2384905" y="1554505"/>
        <a:ext cx="4188777" cy="943748"/>
      </dsp:txXfrm>
    </dsp:sp>
    <dsp:sp modelId="{AC4782F1-514B-4A8B-8AB7-B73ABC507D39}">
      <dsp:nvSpPr>
        <dsp:cNvPr id="0" name=""/>
        <dsp:cNvSpPr/>
      </dsp:nvSpPr>
      <dsp:spPr>
        <a:xfrm>
          <a:off x="0" y="1372719"/>
          <a:ext cx="2384904" cy="1307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Readers with limited language or reading proficiency</a:t>
          </a:r>
        </a:p>
      </dsp:txBody>
      <dsp:txXfrm>
        <a:off x="63818" y="1436537"/>
        <a:ext cx="2257268" cy="1179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86426-8E34-4065-84EF-22CC8B10BF5A}">
      <dsp:nvSpPr>
        <dsp:cNvPr id="0" name=""/>
        <dsp:cNvSpPr/>
      </dsp:nvSpPr>
      <dsp:spPr>
        <a:xfrm>
          <a:off x="1389075" y="251561"/>
          <a:ext cx="3413760" cy="3413760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Writing of texts</a:t>
          </a:r>
          <a:endParaRPr lang="es-ES" sz="1400" b="1" kern="1200" dirty="0"/>
        </a:p>
      </dsp:txBody>
      <dsp:txXfrm>
        <a:off x="3169920" y="825398"/>
        <a:ext cx="1097280" cy="731520"/>
      </dsp:txXfrm>
    </dsp:sp>
    <dsp:sp modelId="{640D330F-9552-4FD6-A7A9-8BE609348869}">
      <dsp:nvSpPr>
        <dsp:cNvPr id="0" name=""/>
        <dsp:cNvSpPr/>
      </dsp:nvSpPr>
      <dsp:spPr>
        <a:xfrm>
          <a:off x="1418336" y="342595"/>
          <a:ext cx="3413760" cy="3413760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hade val="51000"/>
                <a:satMod val="130000"/>
              </a:schemeClr>
            </a:gs>
            <a:gs pos="80000">
              <a:schemeClr val="accent4">
                <a:hueOff val="2598923"/>
                <a:satOff val="-1199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Supporting images</a:t>
          </a:r>
          <a:endParaRPr lang="es-ES" sz="1400" b="1" kern="1200" dirty="0"/>
        </a:p>
      </dsp:txBody>
      <dsp:txXfrm>
        <a:off x="3616960" y="1902358"/>
        <a:ext cx="1016000" cy="812800"/>
      </dsp:txXfrm>
    </dsp:sp>
    <dsp:sp modelId="{ACDAB5CA-EB9F-4C95-9099-FDB390848340}">
      <dsp:nvSpPr>
        <dsp:cNvPr id="0" name=""/>
        <dsp:cNvSpPr/>
      </dsp:nvSpPr>
      <dsp:spPr>
        <a:xfrm>
          <a:off x="1341120" y="398678"/>
          <a:ext cx="3413760" cy="3413760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hade val="51000"/>
                <a:satMod val="130000"/>
              </a:schemeClr>
            </a:gs>
            <a:gs pos="80000">
              <a:schemeClr val="accent4">
                <a:hueOff val="5197846"/>
                <a:satOff val="-23984"/>
                <a:lumOff val="883"/>
                <a:alphaOff val="0"/>
                <a:shade val="93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Design</a:t>
          </a:r>
          <a:endParaRPr lang="es-ES" sz="1400" b="1" kern="1200" dirty="0"/>
        </a:p>
      </dsp:txBody>
      <dsp:txXfrm>
        <a:off x="2560320" y="2796438"/>
        <a:ext cx="975360" cy="894080"/>
      </dsp:txXfrm>
    </dsp:sp>
    <dsp:sp modelId="{6DEDE559-3483-407A-9BD5-71FEC314E46E}">
      <dsp:nvSpPr>
        <dsp:cNvPr id="0" name=""/>
        <dsp:cNvSpPr/>
      </dsp:nvSpPr>
      <dsp:spPr>
        <a:xfrm>
          <a:off x="1263904" y="342595"/>
          <a:ext cx="3413760" cy="3413760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hade val="51000"/>
                <a:satMod val="130000"/>
              </a:schemeClr>
            </a:gs>
            <a:gs pos="80000">
              <a:schemeClr val="accent4">
                <a:hueOff val="7796769"/>
                <a:satOff val="-35976"/>
                <a:lumOff val="1324"/>
                <a:alphaOff val="0"/>
                <a:shade val="93000"/>
                <a:satMod val="13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Layout of documents</a:t>
          </a:r>
          <a:endParaRPr lang="es-ES" sz="1400" b="1" kern="1200" dirty="0"/>
        </a:p>
      </dsp:txBody>
      <dsp:txXfrm>
        <a:off x="1463040" y="1902358"/>
        <a:ext cx="1016000" cy="812800"/>
      </dsp:txXfrm>
    </dsp:sp>
    <dsp:sp modelId="{9331462F-8DF0-4D0D-885C-9703D6A9F786}">
      <dsp:nvSpPr>
        <dsp:cNvPr id="0" name=""/>
        <dsp:cNvSpPr/>
      </dsp:nvSpPr>
      <dsp:spPr>
        <a:xfrm>
          <a:off x="1293164" y="251561"/>
          <a:ext cx="3413760" cy="3413760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Final editing format</a:t>
          </a:r>
          <a:endParaRPr lang="es-ES" sz="1400" b="1" kern="1200" dirty="0"/>
        </a:p>
      </dsp:txBody>
      <dsp:txXfrm>
        <a:off x="1828800" y="825398"/>
        <a:ext cx="1097280" cy="731520"/>
      </dsp:txXfrm>
    </dsp:sp>
    <dsp:sp modelId="{0193CB67-F263-4492-8F07-F4BAEB157308}">
      <dsp:nvSpPr>
        <dsp:cNvPr id="0" name=""/>
        <dsp:cNvSpPr/>
      </dsp:nvSpPr>
      <dsp:spPr>
        <a:xfrm>
          <a:off x="1177586" y="40233"/>
          <a:ext cx="3836416" cy="383641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686D46-FF62-4A66-ACB3-FBC2552B4512}">
      <dsp:nvSpPr>
        <dsp:cNvPr id="0" name=""/>
        <dsp:cNvSpPr/>
      </dsp:nvSpPr>
      <dsp:spPr>
        <a:xfrm>
          <a:off x="1207243" y="131237"/>
          <a:ext cx="3836416" cy="383641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hade val="51000"/>
                <a:satMod val="130000"/>
              </a:schemeClr>
            </a:gs>
            <a:gs pos="80000">
              <a:schemeClr val="accent4">
                <a:hueOff val="2598923"/>
                <a:satOff val="-11992"/>
                <a:lumOff val="441"/>
                <a:alphaOff val="0"/>
                <a:shade val="93000"/>
                <a:satMod val="13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F5CF48-9434-416D-9943-92B93201B31C}">
      <dsp:nvSpPr>
        <dsp:cNvPr id="0" name=""/>
        <dsp:cNvSpPr/>
      </dsp:nvSpPr>
      <dsp:spPr>
        <a:xfrm>
          <a:off x="1129792" y="187491"/>
          <a:ext cx="3836416" cy="383641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hade val="51000"/>
                <a:satMod val="130000"/>
              </a:schemeClr>
            </a:gs>
            <a:gs pos="80000">
              <a:schemeClr val="accent4">
                <a:hueOff val="5197846"/>
                <a:satOff val="-23984"/>
                <a:lumOff val="883"/>
                <a:alphaOff val="0"/>
                <a:shade val="93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E07E1F-52BD-4FB1-B2A9-4C1F68C7C45D}">
      <dsp:nvSpPr>
        <dsp:cNvPr id="0" name=""/>
        <dsp:cNvSpPr/>
      </dsp:nvSpPr>
      <dsp:spPr>
        <a:xfrm>
          <a:off x="1052340" y="131237"/>
          <a:ext cx="3836416" cy="383641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hade val="51000"/>
                <a:satMod val="130000"/>
              </a:schemeClr>
            </a:gs>
            <a:gs pos="80000">
              <a:schemeClr val="accent4">
                <a:hueOff val="7796769"/>
                <a:satOff val="-35976"/>
                <a:lumOff val="1324"/>
                <a:alphaOff val="0"/>
                <a:shade val="93000"/>
                <a:satMod val="13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D7B7A9-F66C-43C1-8414-3060559D8CA1}">
      <dsp:nvSpPr>
        <dsp:cNvPr id="0" name=""/>
        <dsp:cNvSpPr/>
      </dsp:nvSpPr>
      <dsp:spPr>
        <a:xfrm>
          <a:off x="1081997" y="40233"/>
          <a:ext cx="3836416" cy="383641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D2174-9C0A-154E-8F88-DA991CC5557B}">
      <dsp:nvSpPr>
        <dsp:cNvPr id="0" name=""/>
        <dsp:cNvSpPr/>
      </dsp:nvSpPr>
      <dsp:spPr>
        <a:xfrm rot="5400000">
          <a:off x="4826001" y="-1911390"/>
          <a:ext cx="91846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sym typeface="Wingdings" panose="05000000000000000000" pitchFamily="2" charset="2"/>
            </a:rPr>
            <a:t></a:t>
          </a:r>
          <a:r>
            <a:rPr lang="en-GB" sz="2700" kern="1200" dirty="0"/>
            <a:t> Generate Descriptions Automatically</a:t>
          </a:r>
          <a:endParaRPr lang="en-US" sz="2700" kern="1200" dirty="0"/>
        </a:p>
      </dsp:txBody>
      <dsp:txXfrm rot="-5400000">
        <a:off x="2798064" y="161383"/>
        <a:ext cx="4929500" cy="828789"/>
      </dsp:txXfrm>
    </dsp:sp>
    <dsp:sp modelId="{A2EC8368-EC42-EC48-8BFB-9BF503B2C6D7}">
      <dsp:nvSpPr>
        <dsp:cNvPr id="0" name=""/>
        <dsp:cNvSpPr/>
      </dsp:nvSpPr>
      <dsp:spPr>
        <a:xfrm>
          <a:off x="0" y="0"/>
          <a:ext cx="2798064" cy="1148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1. Title images </a:t>
          </a:r>
          <a:endParaRPr lang="en-US" sz="2100" kern="1200" dirty="0"/>
        </a:p>
      </dsp:txBody>
      <dsp:txXfrm>
        <a:off x="56044" y="56044"/>
        <a:ext cx="2685976" cy="1035988"/>
      </dsp:txXfrm>
    </dsp:sp>
    <dsp:sp modelId="{7D3049EF-16BE-874B-81AE-FB561C4F9503}">
      <dsp:nvSpPr>
        <dsp:cNvPr id="0" name=""/>
        <dsp:cNvSpPr/>
      </dsp:nvSpPr>
      <dsp:spPr>
        <a:xfrm rot="5400000">
          <a:off x="4826001" y="-705909"/>
          <a:ext cx="91846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GB" sz="2700" kern="1200" dirty="0">
              <a:sym typeface="Wingdings" panose="05000000000000000000" pitchFamily="2" charset="2"/>
            </a:rPr>
            <a:t></a:t>
          </a:r>
          <a:r>
            <a:rPr lang="en-GB" sz="2700" kern="1200" dirty="0"/>
            <a:t> Explicitness Threshold </a:t>
          </a:r>
          <a:endParaRPr lang="en-US" sz="2700" kern="1200" dirty="0"/>
        </a:p>
      </dsp:txBody>
      <dsp:txXfrm rot="-5400000">
        <a:off x="2798064" y="1366864"/>
        <a:ext cx="4929500" cy="828789"/>
      </dsp:txXfrm>
    </dsp:sp>
    <dsp:sp modelId="{04C18589-22E5-0E49-9E3D-754C5766EA39}">
      <dsp:nvSpPr>
        <dsp:cNvPr id="0" name=""/>
        <dsp:cNvSpPr/>
      </dsp:nvSpPr>
      <dsp:spPr>
        <a:xfrm>
          <a:off x="0" y="1207220"/>
          <a:ext cx="2798064" cy="1148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2.  Images should refer text explicitly and with a clear link </a:t>
          </a:r>
          <a:endParaRPr lang="en-US" sz="2100" kern="1200" dirty="0"/>
        </a:p>
      </dsp:txBody>
      <dsp:txXfrm>
        <a:off x="56044" y="1263264"/>
        <a:ext cx="2685976" cy="1035988"/>
      </dsp:txXfrm>
    </dsp:sp>
    <dsp:sp modelId="{F07E4AC9-0D5C-5A4B-AF62-A4050C7AEAD0}">
      <dsp:nvSpPr>
        <dsp:cNvPr id="0" name=""/>
        <dsp:cNvSpPr/>
      </dsp:nvSpPr>
      <dsp:spPr>
        <a:xfrm rot="5400000">
          <a:off x="4826001" y="499571"/>
          <a:ext cx="91846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sym typeface="Wingdings" panose="05000000000000000000" pitchFamily="2" charset="2"/>
            </a:rPr>
            <a:t></a:t>
          </a:r>
          <a:r>
            <a:rPr lang="en-GB" sz="2700" kern="1200" dirty="0"/>
            <a:t> Image Classification*</a:t>
          </a:r>
          <a:endParaRPr lang="en-US" sz="2700" kern="1200" dirty="0"/>
        </a:p>
      </dsp:txBody>
      <dsp:txXfrm rot="-5400000">
        <a:off x="2798064" y="2572344"/>
        <a:ext cx="4929500" cy="828789"/>
      </dsp:txXfrm>
    </dsp:sp>
    <dsp:sp modelId="{09D7C081-4F94-5947-AB21-3389FD18BE8A}">
      <dsp:nvSpPr>
        <dsp:cNvPr id="0" name=""/>
        <dsp:cNvSpPr/>
      </dsp:nvSpPr>
      <dsp:spPr>
        <a:xfrm>
          <a:off x="0" y="2412700"/>
          <a:ext cx="2798064" cy="1148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3. Avoid diagrams, statistical graphs and technical tables.</a:t>
          </a:r>
          <a:endParaRPr lang="en-US" sz="2100" kern="1200"/>
        </a:p>
      </dsp:txBody>
      <dsp:txXfrm>
        <a:off x="56044" y="2468744"/>
        <a:ext cx="2685976" cy="1035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ED9B-A0BA-9241-8B07-4A8A41431BA8}">
      <dsp:nvSpPr>
        <dsp:cNvPr id="0" name=""/>
        <dsp:cNvSpPr/>
      </dsp:nvSpPr>
      <dsp:spPr>
        <a:xfrm rot="5400000">
          <a:off x="4770440" y="-1843678"/>
          <a:ext cx="1029583" cy="49743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000" kern="1200" dirty="0">
              <a:sym typeface="Wingdings" panose="05000000000000000000" pitchFamily="2" charset="2"/>
            </a:rPr>
            <a:t></a:t>
          </a:r>
          <a:r>
            <a:rPr lang="en-GB" sz="3000" kern="1200" dirty="0"/>
            <a:t> Generate Descriptions Automatically</a:t>
          </a:r>
          <a:endParaRPr lang="en-US" sz="3000" kern="1200" dirty="0"/>
        </a:p>
      </dsp:txBody>
      <dsp:txXfrm rot="-5400000">
        <a:off x="2798064" y="178958"/>
        <a:ext cx="4924076" cy="929063"/>
      </dsp:txXfrm>
    </dsp:sp>
    <dsp:sp modelId="{A10D4D1C-88EF-9E4A-80BE-5FB1B86DC367}">
      <dsp:nvSpPr>
        <dsp:cNvPr id="0" name=""/>
        <dsp:cNvSpPr/>
      </dsp:nvSpPr>
      <dsp:spPr>
        <a:xfrm>
          <a:off x="0" y="0"/>
          <a:ext cx="2798064" cy="12869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1. Title images </a:t>
          </a:r>
          <a:endParaRPr lang="en-US" sz="3800" kern="1200" dirty="0"/>
        </a:p>
      </dsp:txBody>
      <dsp:txXfrm>
        <a:off x="62825" y="62825"/>
        <a:ext cx="2672414" cy="1161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ED9B-A0BA-9241-8B07-4A8A41431BA8}">
      <dsp:nvSpPr>
        <dsp:cNvPr id="0" name=""/>
        <dsp:cNvSpPr/>
      </dsp:nvSpPr>
      <dsp:spPr>
        <a:xfrm rot="5400000">
          <a:off x="4779555" y="-1855072"/>
          <a:ext cx="1011352" cy="49743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kern="1200" dirty="0">
              <a:sym typeface="Wingdings" panose="05000000000000000000" pitchFamily="2" charset="2"/>
            </a:rPr>
            <a:t></a:t>
          </a:r>
          <a:r>
            <a:rPr lang="en-GB" sz="3200" kern="1200" dirty="0"/>
            <a:t> Explicitness Threshold </a:t>
          </a:r>
          <a:endParaRPr lang="en-US" sz="3200" kern="1200" dirty="0"/>
        </a:p>
      </dsp:txBody>
      <dsp:txXfrm rot="-5400000">
        <a:off x="2798063" y="175790"/>
        <a:ext cx="4924966" cy="912612"/>
      </dsp:txXfrm>
    </dsp:sp>
    <dsp:sp modelId="{A10D4D1C-88EF-9E4A-80BE-5FB1B86DC367}">
      <dsp:nvSpPr>
        <dsp:cNvPr id="0" name=""/>
        <dsp:cNvSpPr/>
      </dsp:nvSpPr>
      <dsp:spPr>
        <a:xfrm>
          <a:off x="0" y="0"/>
          <a:ext cx="2798064" cy="126419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2.  Images should refer text explicitly and with a clear link </a:t>
          </a:r>
          <a:endParaRPr lang="en-US" sz="2200" kern="1200" dirty="0"/>
        </a:p>
      </dsp:txBody>
      <dsp:txXfrm>
        <a:off x="61713" y="61713"/>
        <a:ext cx="2674638" cy="1140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E4AC9-0D5C-5A4B-AF62-A4050C7AEAD0}">
      <dsp:nvSpPr>
        <dsp:cNvPr id="0" name=""/>
        <dsp:cNvSpPr/>
      </dsp:nvSpPr>
      <dsp:spPr>
        <a:xfrm rot="5400000">
          <a:off x="4757253" y="-1827194"/>
          <a:ext cx="105595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500" kern="1200" dirty="0">
              <a:sym typeface="Wingdings" panose="05000000000000000000" pitchFamily="2" charset="2"/>
            </a:rPr>
            <a:t></a:t>
          </a:r>
          <a:r>
            <a:rPr lang="en-GB" sz="3500" kern="1200" dirty="0"/>
            <a:t> Image Classification</a:t>
          </a:r>
          <a:endParaRPr lang="en-US" sz="3500" kern="1200" dirty="0"/>
        </a:p>
      </dsp:txBody>
      <dsp:txXfrm rot="-5400000">
        <a:off x="2798064" y="183543"/>
        <a:ext cx="4922788" cy="952861"/>
      </dsp:txXfrm>
    </dsp:sp>
    <dsp:sp modelId="{09D7C081-4F94-5947-AB21-3389FD18BE8A}">
      <dsp:nvSpPr>
        <dsp:cNvPr id="0" name=""/>
        <dsp:cNvSpPr/>
      </dsp:nvSpPr>
      <dsp:spPr>
        <a:xfrm>
          <a:off x="0" y="0"/>
          <a:ext cx="2798064" cy="1319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3. Avoid diagrams, statistical graphs and technical tables.</a:t>
          </a:r>
          <a:endParaRPr lang="en-US" sz="2100" kern="1200" dirty="0"/>
        </a:p>
      </dsp:txBody>
      <dsp:txXfrm>
        <a:off x="64435" y="64435"/>
        <a:ext cx="2669194" cy="1191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pPr/>
              <a:t>22/4/23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Cambiar la licencia por la que aplique.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B47A9-6568-41EA-9937-73EB5D079C7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B47A9-6568-41EA-9937-73EB5D079C7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B47A9-6568-41EA-9937-73EB5D079C7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Cambiar la licencia por la que aplique.</a:t>
            </a: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text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1</a:t>
            </a:r>
          </a:p>
          <a:p>
            <a:pPr lvl="2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2</a:t>
            </a:r>
          </a:p>
          <a:p>
            <a:pPr lvl="3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-1" y="6606000"/>
            <a:ext cx="5362575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Implementing E2R Guidelines on Images Using Multimodal Deep Learning</a:t>
            </a:r>
            <a:endParaRPr lang="es-E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nese2r.linkeddata.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David Cano Rosillo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ja-JP" sz="1750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Dr. Mª del Carmen Suárez de Figueroa </a:t>
            </a:r>
            <a:r>
              <a:rPr lang="en-US" altLang="ja-JP" sz="1750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Baonza</a:t>
            </a:r>
            <a:endParaRPr lang="en-GB" sz="1600" kern="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GB" dirty="0"/>
              <a:t>Implementing E2R Guidelines on Images Using Multimodal Deep Learning</a:t>
            </a:r>
            <a:endParaRPr lang="en-US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08160" y="5837461"/>
            <a:ext cx="4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david.cano.rosillo@alumnos.upm.es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59258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160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3008160" y="6125572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31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March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2023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H-1003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60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5FB8-6BBB-D429-2AD6-59F448D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400"/>
              <a:t>Multimodal Embeddings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F8ADD-7AF4-2B53-9EF0-8BE2712B9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02DDE-F3F1-EFA8-92A7-938989BD6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35" y="810229"/>
            <a:ext cx="5196565" cy="369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E1B44-0C29-842E-9B1A-A05845EF0BF5}"/>
              </a:ext>
            </a:extLst>
          </p:cNvPr>
          <p:cNvSpPr txBox="1"/>
          <p:nvPr/>
        </p:nvSpPr>
        <p:spPr>
          <a:xfrm>
            <a:off x="133815" y="1428452"/>
            <a:ext cx="38136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x-none" sz="2200"/>
              <a:t>CLIP model from OpenAI</a:t>
            </a:r>
            <a:r>
              <a:rPr lang="es-ES" sz="2200" dirty="0"/>
              <a:t>:</a:t>
            </a:r>
            <a:endParaRPr lang="x-none" sz="2200"/>
          </a:p>
          <a:p>
            <a:endParaRPr lang="es-ES" sz="2200" dirty="0"/>
          </a:p>
          <a:p>
            <a:r>
              <a:rPr lang="x-none" sz="2200"/>
              <a:t>If Image and Text paired</a:t>
            </a:r>
          </a:p>
          <a:p>
            <a:pPr marL="457200" lvl="1" indent="0">
              <a:buNone/>
            </a:pPr>
            <a:r>
              <a:rPr lang="x-none" sz="1800"/>
              <a:t>Reduce distanc</a:t>
            </a:r>
            <a:r>
              <a:rPr lang="es-ES" sz="1800" dirty="0"/>
              <a:t>e</a:t>
            </a:r>
            <a:endParaRPr lang="x-none" sz="2200"/>
          </a:p>
          <a:p>
            <a:r>
              <a:rPr lang="x-none" sz="2200"/>
              <a:t>Else:</a:t>
            </a:r>
          </a:p>
          <a:p>
            <a:pPr marL="457200" lvl="1" indent="0">
              <a:buNone/>
            </a:pPr>
            <a:r>
              <a:rPr lang="x-none" sz="1800"/>
              <a:t>Maximize distance</a:t>
            </a:r>
          </a:p>
          <a:p>
            <a:endParaRPr lang="x-none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9FF6E-0BF3-81C3-6FFA-7B669F54D209}"/>
              </a:ext>
            </a:extLst>
          </p:cNvPr>
          <p:cNvSpPr txBox="1"/>
          <p:nvPr/>
        </p:nvSpPr>
        <p:spPr>
          <a:xfrm>
            <a:off x="133815" y="4690884"/>
            <a:ext cx="5451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x-none" sz="1800"/>
              <a:t>We can use the learned embedding for many tasks:</a:t>
            </a:r>
            <a:endParaRPr lang="es-E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1800"/>
              <a:t>Generate descriptions</a:t>
            </a:r>
          </a:p>
          <a:p>
            <a:endParaRPr lang="es-ES" sz="1800" dirty="0"/>
          </a:p>
          <a:p>
            <a:r>
              <a:rPr lang="x-none" sz="1800"/>
              <a:t>Encoded distance = Semantic Distance</a:t>
            </a:r>
          </a:p>
        </p:txBody>
      </p:sp>
    </p:spTree>
    <p:extLst>
      <p:ext uri="{BB962C8B-B14F-4D97-AF65-F5344CB8AC3E}">
        <p14:creationId xmlns:p14="http://schemas.microsoft.com/office/powerpoint/2010/main" val="307659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17A5-F12F-DF55-EC14-E5768CC6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2400"/>
              <a:t>BLIP2 model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5CF68-F275-2A97-0E39-65F558E01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824C-108F-1978-8826-BD1A0BF5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4379"/>
            <a:ext cx="9067800" cy="3561621"/>
          </a:xfrm>
        </p:spPr>
        <p:txBody>
          <a:bodyPr/>
          <a:lstStyle/>
          <a:p>
            <a:r>
              <a:rPr lang="x-none" sz="2400"/>
              <a:t>Current state of the art</a:t>
            </a:r>
          </a:p>
          <a:p>
            <a:r>
              <a:rPr lang="x-none" sz="2400"/>
              <a:t>Learns embedding by optimizing for many tasks:</a:t>
            </a:r>
          </a:p>
          <a:p>
            <a:pPr marL="0" indent="0">
              <a:buNone/>
            </a:pPr>
            <a:r>
              <a:rPr lang="x-none" sz="2400"/>
              <a:t>First phase:</a:t>
            </a:r>
          </a:p>
          <a:p>
            <a:pPr marL="0" indent="0">
              <a:buNone/>
            </a:pPr>
            <a:r>
              <a:rPr lang="x-none" sz="2400"/>
              <a:t>   1. Max/Min distance</a:t>
            </a:r>
          </a:p>
          <a:p>
            <a:pPr marL="0" indent="0">
              <a:buNone/>
            </a:pPr>
            <a:r>
              <a:rPr lang="x-none" sz="2400"/>
              <a:t>   2. Gen. image descriptions</a:t>
            </a:r>
          </a:p>
          <a:p>
            <a:pPr marL="0" indent="0">
              <a:buNone/>
            </a:pPr>
            <a:r>
              <a:rPr lang="x-none" sz="2400"/>
              <a:t>   3. Predict if paired</a:t>
            </a:r>
          </a:p>
          <a:p>
            <a:pPr marL="0" indent="0">
              <a:buNone/>
            </a:pPr>
            <a:r>
              <a:rPr lang="x-none" sz="2400"/>
              <a:t>Second phase:</a:t>
            </a:r>
          </a:p>
          <a:p>
            <a:pPr marL="0" indent="0">
              <a:buNone/>
            </a:pPr>
            <a:r>
              <a:rPr lang="x-none" sz="2400"/>
              <a:t>Aid L</a:t>
            </a:r>
            <a:r>
              <a:rPr lang="es-ES" sz="2400" dirty="0" err="1"/>
              <a:t>arge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x-none" sz="2400"/>
              <a:t> to generate text</a:t>
            </a:r>
            <a:r>
              <a:rPr lang="es-ES" sz="2400" dirty="0"/>
              <a:t> </a:t>
            </a:r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  <a:endParaRPr lang="x-none" sz="24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65E810-1832-4547-1F11-5A9156D4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3" y="691680"/>
            <a:ext cx="5611491" cy="2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B8D-6369-80F0-C6E4-A0E6E023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Image captioning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CF782-FA86-9664-29DC-6334F216F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658FF2-6E17-E745-6B8D-BC6F8C9A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00954"/>
              </p:ext>
            </p:extLst>
          </p:nvPr>
        </p:nvGraphicFramePr>
        <p:xfrm>
          <a:off x="685800" y="720725"/>
          <a:ext cx="7772400" cy="1286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49D182-B32F-1029-8F29-1F50B3783F3E}"/>
              </a:ext>
            </a:extLst>
          </p:cNvPr>
          <p:cNvSpPr txBox="1"/>
          <p:nvPr/>
        </p:nvSpPr>
        <p:spPr>
          <a:xfrm>
            <a:off x="388431" y="2342761"/>
            <a:ext cx="836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800"/>
              <a:t>Finetune BLIP2 for image captioning. G</a:t>
            </a:r>
            <a:r>
              <a:rPr lang="en-GB" sz="1800" dirty="0" err="1"/>
              <a:t>i</a:t>
            </a:r>
            <a:r>
              <a:rPr lang="x-none" sz="1800"/>
              <a:t>ven an input image, complete the phrase “a photo of …”</a:t>
            </a:r>
          </a:p>
          <a:p>
            <a:endParaRPr lang="x-none" dirty="0"/>
          </a:p>
        </p:txBody>
      </p:sp>
      <p:pic>
        <p:nvPicPr>
          <p:cNvPr id="9" name="Picture 8" descr="A building with a green lawn and trees in front of it&#10;&#10;Description automatically generated with low confidence">
            <a:extLst>
              <a:ext uri="{FF2B5EF4-FFF2-40B4-BE49-F238E27FC236}">
                <a16:creationId xmlns:a16="http://schemas.microsoft.com/office/drawing/2014/main" id="{A4C8394E-1DAC-0293-8AE0-7799FEC29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59" y="3266091"/>
            <a:ext cx="3876341" cy="2907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423B9-D17C-E81F-3D02-FA8DA7C7A761}"/>
              </a:ext>
            </a:extLst>
          </p:cNvPr>
          <p:cNvSpPr txBox="1"/>
          <p:nvPr/>
        </p:nvSpPr>
        <p:spPr>
          <a:xfrm>
            <a:off x="4366655" y="4482674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ym typeface="Wingdings" panose="05000000000000000000" pitchFamily="2" charset="2"/>
              </a:rPr>
              <a:t></a:t>
            </a:r>
            <a:endParaRPr lang="x-non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CF476-F5BE-BE23-CF10-5642ADBAAE9D}"/>
              </a:ext>
            </a:extLst>
          </p:cNvPr>
          <p:cNvSpPr txBox="1"/>
          <p:nvPr/>
        </p:nvSpPr>
        <p:spPr>
          <a:xfrm>
            <a:off x="4911900" y="4390341"/>
            <a:ext cx="41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/>
              <a:t>”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gran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edificio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cristal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sobre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exuberante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campo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verde</a:t>
            </a:r>
            <a:r>
              <a:rPr lang="x-none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”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851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88BE-03D7-360E-5340-DC523B8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Explicitness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4A7BE-F5BD-1BFD-E6C7-703462A2F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6D227-66C5-07ED-E6CF-2E924B4B2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37632"/>
              </p:ext>
            </p:extLst>
          </p:nvPr>
        </p:nvGraphicFramePr>
        <p:xfrm>
          <a:off x="685800" y="720726"/>
          <a:ext cx="7772400" cy="126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42D344-5B8A-CC82-DB6B-E6783918EB14}"/>
              </a:ext>
            </a:extLst>
          </p:cNvPr>
          <p:cNvSpPr txBox="1"/>
          <p:nvPr/>
        </p:nvSpPr>
        <p:spPr>
          <a:xfrm>
            <a:off x="593245" y="2319975"/>
            <a:ext cx="7100662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frame the problem as:</a:t>
            </a:r>
          </a:p>
          <a:p>
            <a:pPr marL="397764" indent="-397764" defTabSz="795528">
              <a:spcAft>
                <a:spcPts val="600"/>
              </a:spcAft>
              <a:buFont typeface="+mj-lt"/>
              <a:buAutoNum type="arabicPeriod"/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a way to measure ”explicitness” between a text and image.</a:t>
            </a:r>
          </a:p>
          <a:p>
            <a:pPr marL="397764" indent="-397764" defTabSz="795528">
              <a:spcAft>
                <a:spcPts val="600"/>
              </a:spcAft>
              <a:buFont typeface="+mj-lt"/>
              <a:buAutoNum type="arabicPeriod"/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 a threshold value for “explicit enough”.</a:t>
            </a:r>
          </a:p>
          <a:p>
            <a:pPr defTabSz="795528">
              <a:spcAft>
                <a:spcPts val="600"/>
              </a:spcAft>
            </a:pPr>
            <a:endParaRPr lang="x-non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inference:</a:t>
            </a:r>
          </a:p>
          <a:p>
            <a:pPr defTabSz="795528">
              <a:spcAft>
                <a:spcPts val="600"/>
              </a:spcAft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image to text ”explicitness” &lt; threshold:</a:t>
            </a:r>
          </a:p>
          <a:p>
            <a:pPr defTabSz="795528">
              <a:spcAft>
                <a:spcPts val="600"/>
              </a:spcAft>
            </a:pP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Not following guideline</a:t>
            </a:r>
          </a:p>
          <a:p>
            <a:pPr defTabSz="795528">
              <a:spcAft>
                <a:spcPts val="600"/>
              </a:spcAft>
            </a:pP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Else:</a:t>
            </a:r>
          </a:p>
          <a:p>
            <a:pPr defTabSz="795528">
              <a:spcAft>
                <a:spcPts val="600"/>
              </a:spcAft>
            </a:pPr>
            <a:r>
              <a:rPr lang="en-GB" sz="1800" dirty="0"/>
              <a:t>	</a:t>
            </a: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guideline</a:t>
            </a:r>
            <a:r>
              <a:rPr lang="x-non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3716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D159-85E5-0F3A-F395-38628B1A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Measuring “explicitness”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243FD-30E5-55E4-30BE-1EEE8955A3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7195-68E6-D1DC-26D1-131A2325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2991495"/>
          </a:xfrm>
        </p:spPr>
        <p:txBody>
          <a:bodyPr/>
          <a:lstStyle/>
          <a:p>
            <a:pPr marL="198882" indent="-198882" defTabSz="795528">
              <a:spcBef>
                <a:spcPts val="870"/>
              </a:spcBef>
            </a:pPr>
            <a:r>
              <a:rPr lang="x-none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model that outputs the probability of an image and a caption being paired. This model is BLIP2 based.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x-none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texts which reference indirectly are less explicit. When are they explicit enough?</a:t>
            </a:r>
          </a:p>
          <a:p>
            <a:pPr marL="198882" indent="-198882" defTabSz="795528">
              <a:spcBef>
                <a:spcPts val="870"/>
              </a:spcBef>
            </a:pPr>
            <a:r>
              <a:rPr lang="x-none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8% as threshold on news dataset classifies unpaired from pair</a:t>
            </a:r>
            <a:r>
              <a:rPr lang="es-E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x-none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87%  accuracy.</a:t>
            </a:r>
          </a:p>
          <a:p>
            <a:endParaRPr lang="x-none" dirty="0"/>
          </a:p>
        </p:txBody>
      </p:sp>
      <p:pic>
        <p:nvPicPr>
          <p:cNvPr id="5" name="Picture 4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8D1AE627-BA9E-F9AC-C44F-2889BB89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8" y="3923190"/>
            <a:ext cx="3320760" cy="2213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B020C-B372-436C-AE50-00D0050428E8}"/>
              </a:ext>
            </a:extLst>
          </p:cNvPr>
          <p:cNvSpPr txBox="1"/>
          <p:nvPr/>
        </p:nvSpPr>
        <p:spPr>
          <a:xfrm>
            <a:off x="3569050" y="3888978"/>
            <a:ext cx="3320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Caption: Un hombre con un </a:t>
            </a:r>
            <a:r>
              <a:rPr lang="en-GB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perro</a:t>
            </a: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pequeño</a:t>
            </a: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sus </a:t>
            </a:r>
            <a:r>
              <a:rPr lang="en-GB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brazos</a:t>
            </a:r>
            <a:r>
              <a:rPr lang="en-GB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</a:t>
            </a:r>
            <a:endParaRPr lang="x-none" sz="1800"/>
          </a:p>
          <a:p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EA6BB-DB96-2BBD-F51E-FB96530E02F9}"/>
              </a:ext>
            </a:extLst>
          </p:cNvPr>
          <p:cNvSpPr txBox="1"/>
          <p:nvPr/>
        </p:nvSpPr>
        <p:spPr>
          <a:xfrm>
            <a:off x="3499308" y="5147428"/>
            <a:ext cx="4373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 Article: Huck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pánico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petardos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cuanto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oye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uno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empieza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temblar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nervioso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endParaRPr lang="x-none" sz="2000"/>
          </a:p>
          <a:p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B2DC2-82DF-6BFF-EE26-70B693C8A044}"/>
              </a:ext>
            </a:extLst>
          </p:cNvPr>
          <p:cNvSpPr txBox="1"/>
          <p:nvPr/>
        </p:nvSpPr>
        <p:spPr>
          <a:xfrm>
            <a:off x="7872761" y="401330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800" dirty="0">
                <a:sym typeface="Wingdings" panose="05000000000000000000" pitchFamily="2" charset="2"/>
              </a:rPr>
              <a:t> 90</a:t>
            </a:r>
            <a:r>
              <a:rPr lang="en-GB" sz="3200" dirty="0">
                <a:sym typeface="Wingdings" panose="05000000000000000000" pitchFamily="2" charset="2"/>
              </a:rPr>
              <a:t>%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73EF9-6395-7993-330E-0FC0EA06CB61}"/>
              </a:ext>
            </a:extLst>
          </p:cNvPr>
          <p:cNvSpPr txBox="1"/>
          <p:nvPr/>
        </p:nvSpPr>
        <p:spPr>
          <a:xfrm>
            <a:off x="7872761" y="5270539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Wingdings" panose="05000000000000000000" pitchFamily="2" charset="2"/>
              </a:rPr>
              <a:t> 10%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943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858-E512-A06D-2840-D25940E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413E0-5DAF-297A-556F-DD15DC3E8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BC09C-A630-A9B7-CEA2-6B3CA6C62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473592"/>
              </p:ext>
            </p:extLst>
          </p:nvPr>
        </p:nvGraphicFramePr>
        <p:xfrm>
          <a:off x="685800" y="720726"/>
          <a:ext cx="7772400" cy="131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42ECEA-8475-0022-9840-73B9348CD45C}"/>
              </a:ext>
            </a:extLst>
          </p:cNvPr>
          <p:cNvSpPr txBox="1"/>
          <p:nvPr/>
        </p:nvSpPr>
        <p:spPr>
          <a:xfrm>
            <a:off x="685800" y="2375731"/>
            <a:ext cx="8023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/>
              <a:t>Finetune model on Kaggle graph dataset:</a:t>
            </a:r>
            <a:endParaRPr lang="es-ES" sz="2000" dirty="0"/>
          </a:p>
          <a:p>
            <a:endParaRPr lang="x-none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Download model with weights pretrained on Imagenet</a:t>
            </a:r>
          </a:p>
          <a:p>
            <a:endParaRPr lang="x-none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Replace last layer so it predicts between 8 classes instead of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Train with low learning rate to mitigate ”Catastrophic Forgetting”</a:t>
            </a:r>
          </a:p>
          <a:p>
            <a:endParaRPr lang="x-none" sz="2000"/>
          </a:p>
          <a:p>
            <a:r>
              <a:rPr lang="x-none" sz="2000"/>
              <a:t>Save model with 93% accuracy</a:t>
            </a:r>
          </a:p>
        </p:txBody>
      </p:sp>
    </p:spTree>
    <p:extLst>
      <p:ext uri="{BB962C8B-B14F-4D97-AF65-F5344CB8AC3E}">
        <p14:creationId xmlns:p14="http://schemas.microsoft.com/office/powerpoint/2010/main" val="363104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6B57-407B-1E4D-A70A-9C67CA4B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Web and API developed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486F8-BE02-ACC3-2720-DF5A2EA13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B963D9-2CE8-6B42-04EE-CD9E0683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327" y="693896"/>
            <a:ext cx="4947627" cy="560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025AAF-AFD8-30EA-1B37-17E5CEC66118}"/>
              </a:ext>
            </a:extLst>
          </p:cNvPr>
          <p:cNvSpPr txBox="1"/>
          <p:nvPr/>
        </p:nvSpPr>
        <p:spPr>
          <a:xfrm>
            <a:off x="268046" y="1004014"/>
            <a:ext cx="32838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Usable API and </a:t>
            </a:r>
            <a:r>
              <a:rPr lang="en-US" sz="3200" dirty="0">
                <a:hlinkClick r:id="rId3"/>
              </a:rPr>
              <a:t>web</a:t>
            </a:r>
            <a:r>
              <a:rPr lang="en-US" sz="3200" dirty="0"/>
              <a:t> demo thanks to OEG domain and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following image is a screenshot of the frontend.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0545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D15D-9622-6484-268B-C34FF633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Future research and criticism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D6045-3F20-DAF4-D901-7D7F054E3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05113-72E2-9E85-C456-B1DFBC00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  <a:p>
            <a:r>
              <a:rPr lang="en-ES" dirty="0"/>
              <a:t>Generated captions are only based on images. Adding the paired text as input would help generate more relevant descriptions. </a:t>
            </a:r>
          </a:p>
          <a:p>
            <a:endParaRPr lang="en-ES" dirty="0"/>
          </a:p>
          <a:p>
            <a:r>
              <a:rPr lang="en-ES" dirty="0"/>
              <a:t>From our experiments, t</a:t>
            </a:r>
            <a:r>
              <a:rPr lang="en-GB" dirty="0"/>
              <a:t>he average explicitness between news and images is 8%. Should our E2R texts be more explicit than news?</a:t>
            </a:r>
          </a:p>
          <a:p>
            <a:endParaRPr lang="en-GB" dirty="0"/>
          </a:p>
          <a:p>
            <a:r>
              <a:rPr lang="en-GB" dirty="0"/>
              <a:t>Multimodal deep learning has gained a lot of attention since GPT4 release. Better models will come along the way.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8055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23756" y="3371850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David Cano Rosillo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ja-JP" sz="1750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1750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Dr. Mª del Carmen Suárez de Figueroa </a:t>
            </a:r>
            <a:r>
              <a:rPr lang="en-US" altLang="ja-JP" sz="1750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Baonza</a:t>
            </a:r>
            <a:endParaRPr lang="en-GB" sz="1600" kern="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317915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GB" dirty="0"/>
              <a:t>Implementing E2R Guidelines on Images Using Multimodal Deep Learning</a:t>
            </a:r>
            <a:endParaRPr lang="en-US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08160" y="5837461"/>
            <a:ext cx="4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david.cano.rosillo@alumnos.upm.es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59258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160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3008160" y="6125572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31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March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2023</a:t>
            </a:r>
          </a:p>
          <a:p>
            <a:pPr marL="177800">
              <a:spcBef>
                <a:spcPts val="300"/>
              </a:spcBef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H-1003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60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pair of words from my CV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336" y="1454150"/>
            <a:ext cx="7017708" cy="1434793"/>
          </a:xfrm>
        </p:spPr>
        <p:txBody>
          <a:bodyPr/>
          <a:lstStyle/>
          <a:p>
            <a:pPr algn="just">
              <a:buNone/>
            </a:pPr>
            <a:r>
              <a:rPr lang="en-GB" b="1" dirty="0">
                <a:solidFill>
                  <a:srgbClr val="00B0F0"/>
                </a:solidFill>
              </a:rPr>
              <a:t>David Cano </a:t>
            </a:r>
            <a:r>
              <a:rPr lang="en-GB" b="1" dirty="0" err="1">
                <a:solidFill>
                  <a:srgbClr val="00B0F0"/>
                </a:solidFill>
              </a:rPr>
              <a:t>Rosillo</a:t>
            </a:r>
            <a:endParaRPr lang="en-GB" b="1" dirty="0">
              <a:solidFill>
                <a:srgbClr val="00B0F0"/>
              </a:solidFill>
            </a:endParaRPr>
          </a:p>
          <a:p>
            <a:pPr algn="just"/>
            <a:r>
              <a:rPr lang="en-GB" sz="1500" b="1" dirty="0">
                <a:solidFill>
                  <a:srgbClr val="0070C0"/>
                </a:solidFill>
              </a:rPr>
              <a:t>Third Grade Student</a:t>
            </a:r>
            <a:r>
              <a:rPr lang="en-GB" sz="1500" dirty="0"/>
              <a:t>  on Computer Engineering at Universidad </a:t>
            </a:r>
            <a:r>
              <a:rPr lang="en-GB" sz="1500" dirty="0" err="1"/>
              <a:t>Politécnica</a:t>
            </a:r>
            <a:r>
              <a:rPr lang="en-GB" sz="1500" dirty="0"/>
              <a:t> de Madrid (UPM)</a:t>
            </a:r>
          </a:p>
          <a:p>
            <a:pPr algn="just"/>
            <a:r>
              <a:rPr lang="en-GB" sz="1500" b="1" dirty="0">
                <a:solidFill>
                  <a:srgbClr val="0070C0"/>
                </a:solidFill>
              </a:rPr>
              <a:t>Ongoing Collaboration grant</a:t>
            </a:r>
            <a:r>
              <a:rPr lang="en-GB" sz="1500" dirty="0"/>
              <a:t> at OEG under </a:t>
            </a:r>
            <a:r>
              <a:rPr lang="en-GB" sz="1500" dirty="0" err="1"/>
              <a:t>Dr.</a:t>
            </a:r>
            <a:r>
              <a:rPr lang="en-GB" sz="1500" dirty="0"/>
              <a:t> Mª del Carmen Suárez de Figueroa </a:t>
            </a:r>
            <a:r>
              <a:rPr lang="en-GB" sz="1500" dirty="0" err="1"/>
              <a:t>Baonza</a:t>
            </a:r>
            <a:r>
              <a:rPr lang="en-GB" sz="1500" dirty="0"/>
              <a:t> (UPM)</a:t>
            </a:r>
          </a:p>
        </p:txBody>
      </p:sp>
      <p:pic>
        <p:nvPicPr>
          <p:cNvPr id="9" name="8 Imagen" descr="image_previ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2794" y="2888943"/>
            <a:ext cx="948914" cy="5070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382090" y="3591018"/>
            <a:ext cx="7285967" cy="830997"/>
          </a:xfrm>
          <a:prstGeom prst="rect">
            <a:avLst/>
          </a:prstGeom>
          <a:noFill/>
          <a:ln w="19050" cap="rnd" cmpd="dbl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257175" indent="-25717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650" b="1" kern="0" dirty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This work is under the investigation line</a:t>
            </a:r>
          </a:p>
          <a:p>
            <a:pPr marL="403622" lvl="1" indent="-205979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500" kern="0" dirty="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rPr>
              <a:t>Applying </a:t>
            </a:r>
            <a:r>
              <a:rPr lang="en-US" sz="1500" b="1" kern="0" dirty="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rPr>
              <a:t>Artificial Intelligence (AI)</a:t>
            </a:r>
            <a:r>
              <a:rPr lang="en-US" sz="1500" kern="0" dirty="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rPr>
              <a:t> techniques to achieve</a:t>
            </a:r>
            <a:r>
              <a:rPr lang="en-US" sz="1500" b="1" kern="0" dirty="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rPr>
              <a:t> Cognitive Accessibility</a:t>
            </a:r>
            <a:endParaRPr lang="en-GB" sz="1500" b="1" kern="0" dirty="0">
              <a:solidFill>
                <a:srgbClr val="4D4D4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2CF84-5EB4-8889-A9E3-54D8634E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94" y="108774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2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276C-8245-BD69-F232-89F7701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1ADEE-DC23-12E9-A285-DCD578756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BB09-0E75-F627-E256-DE89820B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Context on E2R methodology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E2R image guidelines implemented on this work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Multimodal Embeddings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BLIP2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Image Captioning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Calculating Explicitness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Image Classification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dirty="0"/>
              <a:t>Web and API implementation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ES" dirty="0"/>
              <a:t>Future research and criticism</a:t>
            </a: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822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Introduction: The Easy-to-Read Methodology</a:t>
            </a:r>
            <a:endParaRPr lang="en-US" dirty="0"/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685800" y="836712"/>
            <a:ext cx="7342584" cy="493010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</a:t>
            </a:r>
            <a:r>
              <a:rPr lang="en-GB" dirty="0">
                <a:solidFill>
                  <a:srgbClr val="3333CC"/>
                </a:solidFill>
              </a:rPr>
              <a:t>Easy-to-Read Methodology </a:t>
            </a:r>
            <a:r>
              <a:rPr lang="en-GB" dirty="0"/>
              <a:t>(IFLA, 2010) is the result of a social need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</a:t>
            </a:r>
            <a:r>
              <a:rPr lang="en-GB" dirty="0">
                <a:solidFill>
                  <a:srgbClr val="3333CC"/>
                </a:solidFill>
              </a:rPr>
              <a:t>Easy-to-Read Methodology </a:t>
            </a:r>
            <a:r>
              <a:rPr lang="en-GB" dirty="0"/>
              <a:t>has the general goal of ending the discrimination of people with intellectual disabilities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Easy-to-Read Methodology helps to guarantee the exercise of rights included in the </a:t>
            </a:r>
            <a:r>
              <a:rPr lang="en-GB" dirty="0">
                <a:solidFill>
                  <a:srgbClr val="3333CC"/>
                </a:solidFill>
              </a:rPr>
              <a:t>UN Convention on the Rights of Persons with Disabilities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This convention emphasizes that the </a:t>
            </a:r>
            <a:r>
              <a:rPr lang="en-GB" dirty="0">
                <a:solidFill>
                  <a:srgbClr val="3333CC"/>
                </a:solidFill>
              </a:rPr>
              <a:t>access to information in Plain or Easy-to-Read Language </a:t>
            </a:r>
            <a:r>
              <a:rPr lang="en-GB" dirty="0"/>
              <a:t>is a matter of democracy and inclusion </a:t>
            </a:r>
            <a:endParaRPr lang="es-ES" dirty="0"/>
          </a:p>
          <a:p>
            <a:endParaRPr lang="es-ES" dirty="0"/>
          </a:p>
          <a:p>
            <a:pPr algn="just"/>
            <a:endParaRPr lang="es-ES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36870" name="Picture 6" descr="E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4689" y="836713"/>
            <a:ext cx="655436" cy="648072"/>
          </a:xfrm>
          <a:prstGeom prst="rect">
            <a:avLst/>
          </a:prstGeom>
          <a:noFill/>
        </p:spPr>
      </p:pic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8458200" y="6629400"/>
            <a:ext cx="685800" cy="2286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0C6C2-3A2B-43E9-A692-5C8FCBC86A2E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Art: Easy-To-Read Methodology</a:t>
            </a:r>
            <a:endParaRPr lang="es-ES" cap="all" dirty="0"/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7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main goal of having materials that are easy-to-read is to present </a:t>
            </a:r>
            <a:r>
              <a:rPr lang="en-GB" dirty="0">
                <a:solidFill>
                  <a:srgbClr val="3333CC"/>
                </a:solidFill>
              </a:rPr>
              <a:t>clear and easily understood contents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Easy-To-Read methodology aims to have </a:t>
            </a:r>
            <a:r>
              <a:rPr lang="en-GB" dirty="0">
                <a:solidFill>
                  <a:srgbClr val="3333CC"/>
                </a:solidFill>
              </a:rPr>
              <a:t>understandable content and accessible information for people with learning difficulties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8458200" y="6629400"/>
            <a:ext cx="685800" cy="2286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0C6C2-3A2B-43E9-A692-5C8FCBC86A2E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1475656" y="3629248"/>
          <a:ext cx="6624736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Art: Easy-To-Read Methodology</a:t>
            </a:r>
            <a:endParaRPr lang="es-ES" cap="all" dirty="0"/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7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/>
              <a:t>The E2R Methodology provides </a:t>
            </a:r>
            <a:r>
              <a:rPr lang="en-GB" dirty="0">
                <a:solidFill>
                  <a:srgbClr val="3333CC"/>
                </a:solidFill>
              </a:rPr>
              <a:t>guidelines, requirements, and recommendations for different aspects of a document</a:t>
            </a:r>
            <a:r>
              <a:rPr lang="en-GB" dirty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8458200" y="6629400"/>
            <a:ext cx="685800" cy="2286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0C6C2-3A2B-43E9-A692-5C8FCBC86A2E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415018880"/>
              </p:ext>
            </p:extLst>
          </p:nvPr>
        </p:nvGraphicFramePr>
        <p:xfrm>
          <a:off x="1644352" y="2245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7066C4-C178-0A8E-545F-B45CB87D7819}"/>
              </a:ext>
            </a:extLst>
          </p:cNvPr>
          <p:cNvSpPr txBox="1"/>
          <p:nvPr/>
        </p:nvSpPr>
        <p:spPr>
          <a:xfrm>
            <a:off x="5252224" y="6969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E824-BB5C-39CC-3544-98565CB4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E2R image guidelines implemented on this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65594-9FC5-71E2-FE6A-A107188DD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D53F-225A-0538-9242-5AEFCC89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" y="974035"/>
            <a:ext cx="8465457" cy="4597709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sz="3100" dirty="0">
                <a:effectLst/>
              </a:rPr>
              <a:t>”</a:t>
            </a:r>
            <a:r>
              <a:rPr lang="en-GB" sz="3100" dirty="0"/>
              <a:t>Title images”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100" dirty="0"/>
              <a:t>“Images should refer text explicitly and with a clear link“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100" dirty="0">
                <a:effectLst/>
              </a:rPr>
              <a:t>”</a:t>
            </a:r>
            <a:r>
              <a:rPr lang="en-GB" sz="3100" dirty="0"/>
              <a:t>Avoid diagrams, statistical graphs and technical tables.”</a:t>
            </a:r>
          </a:p>
          <a:p>
            <a:pPr marL="971550" lvl="1" indent="-514350">
              <a:buNone/>
            </a:pPr>
            <a:endParaRPr lang="en-GB" sz="3100" dirty="0"/>
          </a:p>
          <a:p>
            <a:pPr marL="452438" lvl="1" indent="4763">
              <a:buNone/>
            </a:pPr>
            <a:r>
              <a:rPr lang="en-GB" sz="3100" dirty="0"/>
              <a:t>Automating / detecting them would help create more E2R documents.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95400" y="6202383"/>
            <a:ext cx="518457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900" dirty="0"/>
              <a:t>Oscar García Muñoz. Lectura fácil: Métodos de redacción y evaluación</a:t>
            </a:r>
            <a:r>
              <a:rPr lang="en-GB" sz="900" dirty="0"/>
              <a:t>.  (2012)</a:t>
            </a:r>
          </a:p>
        </p:txBody>
      </p:sp>
      <p:pic>
        <p:nvPicPr>
          <p:cNvPr id="8" name="Picture 26" descr="MCj043481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52" y="6068653"/>
            <a:ext cx="4683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54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CA2-1A72-374C-1666-D15326E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Proposed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137D4-2EAF-A931-9955-9FF446525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F88A8-FA6D-5891-18A0-C140350D6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514184"/>
              </p:ext>
            </p:extLst>
          </p:nvPr>
        </p:nvGraphicFramePr>
        <p:xfrm>
          <a:off x="685800" y="1227611"/>
          <a:ext cx="7772400" cy="356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A6DC42-14EE-73FA-10C3-5DFD175257AB}"/>
              </a:ext>
            </a:extLst>
          </p:cNvPr>
          <p:cNvSpPr txBox="1"/>
          <p:nvPr/>
        </p:nvSpPr>
        <p:spPr>
          <a:xfrm>
            <a:off x="559822" y="5445723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* Detect undesired images for later removal</a:t>
            </a:r>
          </a:p>
        </p:txBody>
      </p:sp>
    </p:spTree>
    <p:extLst>
      <p:ext uri="{BB962C8B-B14F-4D97-AF65-F5344CB8AC3E}">
        <p14:creationId xmlns:p14="http://schemas.microsoft.com/office/powerpoint/2010/main" val="48652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8B07CD-FF90-FCA0-F64A-F63186C0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0868"/>
            <a:ext cx="7772400" cy="304800"/>
          </a:xfrm>
        </p:spPr>
        <p:txBody>
          <a:bodyPr/>
          <a:lstStyle/>
          <a:p>
            <a:r>
              <a:rPr lang="x-none" sz="2400"/>
              <a:t>Intro to Embeddings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3E00F-1A65-2487-134B-B3F946323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3954" y="6606000"/>
            <a:ext cx="252000" cy="252000"/>
          </a:xfrm>
        </p:spPr>
        <p:txBody>
          <a:bodyPr wrap="square" anchor="ctr">
            <a:norm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ts val="600"/>
                </a:spcAft>
                <a:defRPr/>
              </a:pPr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E2AB31-F60B-E2B7-349A-4D8ADC63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81" y="1847175"/>
            <a:ext cx="3943119" cy="329731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8FA00-C072-F0E9-6FB0-AAE8AC11A33C}"/>
              </a:ext>
            </a:extLst>
          </p:cNvPr>
          <p:cNvSpPr txBox="1"/>
          <p:nvPr/>
        </p:nvSpPr>
        <p:spPr>
          <a:xfrm>
            <a:off x="243469" y="1847175"/>
            <a:ext cx="4495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Learn a function which maps words to n-dimensional vectors.</a:t>
            </a:r>
            <a:endParaRPr lang="es-ES" sz="2000" dirty="0"/>
          </a:p>
          <a:p>
            <a:endParaRPr lang="x-none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This function will place semantically close words near in the n-dimensional space.</a:t>
            </a:r>
            <a:endParaRPr lang="es-ES" sz="2000" dirty="0"/>
          </a:p>
          <a:p>
            <a:endParaRPr lang="x-none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/>
              <a:t>Embeddings enable models to understand input data in a more meaningful way. 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4003892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1005</Words>
  <Application>Microsoft Macintosh PowerPoint</Application>
  <PresentationFormat>On-screen Show (4:3)</PresentationFormat>
  <Paragraphs>170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.AppleSystemUIFont</vt:lpstr>
      <vt:lpstr>Arial</vt:lpstr>
      <vt:lpstr>Calibri</vt:lpstr>
      <vt:lpstr>Courier New</vt:lpstr>
      <vt:lpstr>Helvetica</vt:lpstr>
      <vt:lpstr>Helvetica Neue</vt:lpstr>
      <vt:lpstr>verdana</vt:lpstr>
      <vt:lpstr>Wingdings</vt:lpstr>
      <vt:lpstr>Template_Project</vt:lpstr>
      <vt:lpstr>PowerPoint Presentation</vt:lpstr>
      <vt:lpstr>A pair of words from my CV</vt:lpstr>
      <vt:lpstr>Table of Contents</vt:lpstr>
      <vt:lpstr>Introduction: The Easy-to-Read Methodology</vt:lpstr>
      <vt:lpstr>State of the Art: Easy-To-Read Methodology</vt:lpstr>
      <vt:lpstr>State of the Art: Easy-To-Read Methodology</vt:lpstr>
      <vt:lpstr>E2R image guidelines implemented on this work</vt:lpstr>
      <vt:lpstr>Proposed solutions</vt:lpstr>
      <vt:lpstr>Intro to Embeddings</vt:lpstr>
      <vt:lpstr>Multimodal Embeddings</vt:lpstr>
      <vt:lpstr>BLIP2 model</vt:lpstr>
      <vt:lpstr>Image captioning</vt:lpstr>
      <vt:lpstr>Calculating Explicitness</vt:lpstr>
      <vt:lpstr>Measuring “explicitness”</vt:lpstr>
      <vt:lpstr>Image Classification</vt:lpstr>
      <vt:lpstr>Web and API developed</vt:lpstr>
      <vt:lpstr>Future research and criticism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david.cano.rosillo@alumnos.upm.es</cp:lastModifiedBy>
  <cp:revision>255</cp:revision>
  <dcterms:created xsi:type="dcterms:W3CDTF">2016-05-24T13:28:38Z</dcterms:created>
  <dcterms:modified xsi:type="dcterms:W3CDTF">2023-04-22T10:43:36Z</dcterms:modified>
</cp:coreProperties>
</file>