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a.torres15" initials="c" lastIdx="1" clrIdx="0">
    <p:extLst>
      <p:ext uri="{19B8F6BF-5375-455C-9EA6-DF929625EA0E}">
        <p15:presenceInfo xmlns:p15="http://schemas.microsoft.com/office/powerpoint/2012/main" userId="S::camila.torres15@misena.edu.co::230d3de2-0b21-4f58-80e7-2b19eec4c0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89F8D7-0B2A-4FFC-8466-73B9FA37A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181C5DA-08CE-40D9-B8EF-B1D42E9FC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550D45-D147-4855-A4F3-DEE022B4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AC0A57D-BC84-4FB7-9849-686D0A3D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750D703-BE80-485F-8659-8D70BBB8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8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61A912-7C5E-40D8-86A4-F9F5BDF2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FDEB282-7FD7-42F4-AA74-48D54E49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AD271E3-004B-41DC-80DC-9AE1B05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AAFE0E-EE7B-4053-B8C9-93778945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B65DE70-1FAE-4D4A-A01C-BD736D78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3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BC1614A6-33C0-4986-BC33-ECB00A69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451DBEE-169A-44E8-9F21-EBA609FF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FCE1195-94E5-4539-AE97-62DA1FD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EABD6DD-A402-45A8-920F-181FEDF6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DB2A34D-B7AB-4A34-9204-1E548DB6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4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04CCC5-0D28-4E04-8AEA-C874FB4B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8428F3B-FCBC-4B4C-9C82-1963628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4429123-D2DD-46AE-A5F5-6A1A86FD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61E6039-DA0C-4BC9-ADC7-59F8E02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E2A9F2D-1A32-4BC7-BA36-72B18B0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2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4BE34E-F96D-4270-914D-0121093E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D2FBEA9-A42C-4CB2-A8A5-66577257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592CDD8-9024-4705-9D94-3FA439B3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F500BAF-3FB9-459D-92E3-8A70F56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6039457-C149-47F9-B7DF-AE5333B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4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82FDBF-6839-460A-BDD0-B4C13FAC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636FD95-862F-451C-8E20-F82393C0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D2F93169-00D7-4A46-82C3-3816314E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6A0F8B7-61FB-4C5C-99F5-34F0B0A0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51A226B-885D-4648-96AA-E3538B80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CCBDB47-4F93-4E45-A1C7-82EA5524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32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301213-8040-4551-9A23-1077A96B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24F2A88-E59B-4C78-9C88-C253EDCD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EBC82AD-95CE-4184-89B9-E31776B2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DB47321B-F738-4129-BE1B-5E8AE2FE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82DBC045-D784-47BD-955E-C0BE4CCF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6AB8E484-CC86-4F05-9D3F-2799B73F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036488CD-0C17-4EC6-8A65-90B22A7A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80C5A4A3-D1FE-4265-ABC9-11C47449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71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F1A6488-7BE8-4BEE-8055-1F390DFA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352C5E7-EDE5-4756-AC89-CB0E419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2A6B94E5-EDF7-4BC8-9900-EE10807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BA799292-BDCB-4B7A-B1EE-6849D0C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8A2297D5-A0CD-4713-AFCE-6DA18622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F959563-9E31-46AC-9780-777D2CCC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2A197C8-1F8F-4CDC-B548-F0CD1B9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0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8353F-389A-494B-AB3A-EA7F5E1A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C39F9EB-369E-42A5-BB01-258C1B8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0357E24-5CBA-40FD-9A78-396245E6E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4102B32-FA42-462F-992D-2EF89991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501AF50-084D-4108-967F-D946EEB5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860DF35-7680-457C-8541-FC12B52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1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88A34C-F72C-4287-98D8-09BF35B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808A82C4-2AED-47CB-BA96-23B4FAADC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1C7B40D-40A0-464B-BCD8-D5137106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A6B9EED7-F131-4FB7-A7A9-B27B824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C5D44B2-ED6D-4074-B917-1E770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ACA62D3-2576-4D18-B1D1-4EB9DD5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6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D90C6826-A932-46B5-BEE7-3508038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1715843-357D-426E-8CA0-9B5FC193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87A0049-B5D5-45EA-85B1-F556FA828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A4DCF5F-8891-4ED1-81A6-0D9C8FAA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8A0130F-F508-4360-98A3-2CC6C89E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1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637" y="155627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37" y="2162296"/>
            <a:ext cx="9144000" cy="1655762"/>
          </a:xfrm>
        </p:spPr>
        <p:txBody>
          <a:bodyPr>
            <a:noAutofit/>
          </a:bodyPr>
          <a:lstStyle/>
          <a:p>
            <a:r>
              <a:rPr lang="es-CO" sz="35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35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NTREGABLES</a:t>
            </a:r>
            <a:r>
              <a:rPr lang="es-CO" sz="35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TRIMESTRE IV</a:t>
            </a:r>
          </a:p>
          <a:p>
            <a:endParaRPr lang="es-CO" sz="2000" b="1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INFORMACIÓN PARA LA GESTIÓN DE CLIENTES Y COTIZACIÓN DE SEGUROS</a:t>
            </a:r>
            <a:endParaRPr lang="es-CO" b="1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36" y="340661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2" y="337076"/>
            <a:ext cx="933155" cy="9144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899B34E-A56E-465E-82A5-5755F36DC3CD}"/>
              </a:ext>
            </a:extLst>
          </p:cNvPr>
          <p:cNvSpPr txBox="1"/>
          <p:nvPr/>
        </p:nvSpPr>
        <p:spPr>
          <a:xfrm>
            <a:off x="1139482" y="4446619"/>
            <a:ext cx="56274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Aprendices</a:t>
            </a:r>
            <a:r>
              <a:rPr lang="es-CO" sz="14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ADSI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Juan Sebastián Alarcón Diaz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Santiago Caro Escobar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Fernando Urrea Daza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Camila Andrea Torres Pinzón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Oscar Giovani López Leal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Andrey Sánchez Ariza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673" y="1467211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73" y="1619612"/>
            <a:ext cx="9144000" cy="1655762"/>
          </a:xfrm>
        </p:spPr>
        <p:txBody>
          <a:bodyPr>
            <a:normAutofit/>
          </a:bodyPr>
          <a:lstStyle/>
          <a:p>
            <a:r>
              <a:rPr lang="es-CO" sz="44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s-CO" sz="4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Técnico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99" y="224125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9" y="249238"/>
            <a:ext cx="933155" cy="914403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="" xmlns:a16="http://schemas.microsoft.com/office/drawing/2014/main" id="{A941C51F-7ABB-4575-A24C-2606DD7A0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35" y="3366909"/>
            <a:ext cx="2219325" cy="205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86" y="2520413"/>
            <a:ext cx="5610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582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41" y="1661159"/>
            <a:ext cx="8239640" cy="1655762"/>
          </a:xfrm>
        </p:spPr>
        <p:txBody>
          <a:bodyPr>
            <a:normAutofit/>
          </a:bodyPr>
          <a:lstStyle/>
          <a:p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Unitarias</a:t>
            </a:r>
            <a:r>
              <a:rPr lang="es-ES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caja 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negra</a:t>
            </a:r>
            <a:r>
              <a:rPr lang="es-ES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caja blanca </a:t>
            </a:r>
            <a:endParaRPr lang="es-CO" sz="3600" dirty="0"/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85" y="249239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5" y="249238"/>
            <a:ext cx="933155" cy="914403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="" xmlns:a16="http://schemas.microsoft.com/office/drawing/2014/main" id="{46B2136F-FB0A-4E77-87E4-8D13DD4F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52" y="3540137"/>
            <a:ext cx="4031494" cy="29237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724" y="2836861"/>
            <a:ext cx="76104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015" y="1594260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0191"/>
            <a:ext cx="8751995" cy="1655762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anual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instalación del aplicativo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11" y="249239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5" y="249238"/>
            <a:ext cx="933155" cy="914403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="" xmlns:a16="http://schemas.microsoft.com/office/drawing/2014/main" id="{58C1C3E3-DBEE-4586-BE4E-53274E4A52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8" y="3154581"/>
            <a:ext cx="3153375" cy="3153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015" y="2888072"/>
            <a:ext cx="5029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67" y="1608298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789" y="1968636"/>
            <a:ext cx="9144000" cy="1655762"/>
          </a:xfrm>
        </p:spPr>
        <p:txBody>
          <a:bodyPr>
            <a:norm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distribución mínimo en </a:t>
            </a: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23" y="270993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70992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945605"/>
            <a:ext cx="10467975" cy="504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00" y="3798366"/>
            <a:ext cx="2453053" cy="22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000"/>
            <a:ext cx="9144000" cy="16557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nforme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migración de datos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62" y="380996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" y="380995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48" y="3050220"/>
            <a:ext cx="5724525" cy="35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255" y="3473676"/>
            <a:ext cx="5096478" cy="28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177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000"/>
            <a:ext cx="9144000" cy="16557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instalación,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respaldo y plan de migración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9" y="273743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2" y="273742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3113087"/>
            <a:ext cx="6991350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417" y="3718341"/>
            <a:ext cx="2935165" cy="28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742" y="1565364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342" y="3324497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="" xmlns:a16="http://schemas.microsoft.com/office/drawing/2014/main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41" y="247040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="" xmlns:a16="http://schemas.microsoft.com/office/drawing/2014/main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2" y="273742"/>
            <a:ext cx="933155" cy="9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Nacional de Aprendizaje Sena Centro Electricidad, Electrónica y Telecomunicaciones</dc:title>
  <dc:creator>camila.torres15</dc:creator>
  <cp:lastModifiedBy>david caro</cp:lastModifiedBy>
  <cp:revision>8</cp:revision>
  <dcterms:created xsi:type="dcterms:W3CDTF">2022-06-24T02:02:54Z</dcterms:created>
  <dcterms:modified xsi:type="dcterms:W3CDTF">2022-06-24T04:28:49Z</dcterms:modified>
</cp:coreProperties>
</file>