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58" r:id="rId7"/>
    <p:sldId id="263" r:id="rId8"/>
    <p:sldId id="260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B4F28"/>
    <a:srgbClr val="00FFFF"/>
    <a:srgbClr val="99FFCC"/>
    <a:srgbClr val="66FFCC"/>
    <a:srgbClr val="F04F33"/>
    <a:srgbClr val="413932"/>
    <a:srgbClr val="F44D27"/>
    <a:srgbClr val="F6F6F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pos="2880"/>
        <p:guide pos="29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13F49-9B38-49C5-A83C-86C0C26E2B2C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427F6-B138-46D6-9C4D-1E9916F13E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89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427F6-B138-46D6-9C4D-1E9916F13E4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89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77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0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74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48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6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86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0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72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3B8-09A6-48E8-AEC1-688F206EF361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959A-590F-46A6-8028-48675AB5A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1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4765604" y="1572004"/>
            <a:ext cx="3980831" cy="2387600"/>
          </a:xfrm>
        </p:spPr>
        <p:txBody>
          <a:bodyPr>
            <a:normAutofit/>
          </a:bodyPr>
          <a:lstStyle/>
          <a:p>
            <a:r>
              <a:rPr lang="es-CO" sz="7200" b="1" dirty="0" smtClean="0">
                <a:solidFill>
                  <a:srgbClr val="413932"/>
                </a:solidFill>
              </a:rPr>
              <a:t>Control de versiones.</a:t>
            </a:r>
            <a:endParaRPr lang="es-CO" sz="7200" b="1" dirty="0">
              <a:solidFill>
                <a:srgbClr val="413932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4987667" y="4030774"/>
            <a:ext cx="3589661" cy="592742"/>
          </a:xfrm>
        </p:spPr>
        <p:txBody>
          <a:bodyPr/>
          <a:lstStyle/>
          <a:p>
            <a:pPr algn="l"/>
            <a:r>
              <a:rPr lang="es-CO" dirty="0" smtClean="0">
                <a:solidFill>
                  <a:srgbClr val="413932"/>
                </a:solidFill>
              </a:rPr>
              <a:t>Inv. David Carranza</a:t>
            </a:r>
            <a:endParaRPr lang="es-CO" dirty="0">
              <a:solidFill>
                <a:srgbClr val="413932"/>
              </a:solidFill>
            </a:endParaRPr>
          </a:p>
        </p:txBody>
      </p:sp>
      <p:pic>
        <p:nvPicPr>
          <p:cNvPr id="16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4" y="5914052"/>
            <a:ext cx="4129773" cy="94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8" y="5770675"/>
            <a:ext cx="2717442" cy="1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302" y="2781835"/>
            <a:ext cx="4958365" cy="1068947"/>
          </a:xfrm>
        </p:spPr>
        <p:txBody>
          <a:bodyPr>
            <a:normAutofit fontScale="90000"/>
          </a:bodyPr>
          <a:lstStyle/>
          <a:p>
            <a:r>
              <a:rPr lang="es-CO" sz="7200" b="1" dirty="0" smtClean="0">
                <a:solidFill>
                  <a:srgbClr val="413932"/>
                </a:solidFill>
              </a:rPr>
              <a:t>Características </a:t>
            </a:r>
            <a:endParaRPr lang="es-CO" sz="72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476518"/>
            <a:ext cx="4675031" cy="72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Los tres estados.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Marcador de contenido 1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0152" y="1285338"/>
            <a:ext cx="4353218" cy="40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6857" y="2665928"/>
            <a:ext cx="3387143" cy="1094702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rgbClr val="413932"/>
                </a:solidFill>
              </a:rPr>
              <a:t> Configuración</a:t>
            </a:r>
            <a:endParaRPr lang="es-CO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218941"/>
            <a:ext cx="3438659" cy="695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Tu identidad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253" y="949862"/>
            <a:ext cx="6094122" cy="260752"/>
          </a:xfrm>
          <a:solidFill>
            <a:srgbClr val="F8F8F8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CO" sz="1200" dirty="0">
                <a:latin typeface="Lucida Console" panose="020B0609040504020204" pitchFamily="49" charset="0"/>
              </a:rPr>
              <a:t>$ </a:t>
            </a:r>
            <a:r>
              <a:rPr lang="es-CO" sz="1200" dirty="0" err="1">
                <a:latin typeface="Lucida Console" panose="020B0609040504020204" pitchFamily="49" charset="0"/>
              </a:rPr>
              <a:t>git</a:t>
            </a:r>
            <a:r>
              <a:rPr lang="es-CO" sz="1200" dirty="0">
                <a:latin typeface="Lucida Console" panose="020B0609040504020204" pitchFamily="49" charset="0"/>
              </a:rPr>
              <a:t> </a:t>
            </a:r>
            <a:r>
              <a:rPr lang="es-CO" sz="1200" dirty="0" err="1">
                <a:latin typeface="Lucida Console" panose="020B0609040504020204" pitchFamily="49" charset="0"/>
              </a:rPr>
              <a:t>config</a:t>
            </a:r>
            <a:r>
              <a:rPr lang="es-CO" sz="1200" dirty="0">
                <a:latin typeface="Lucida Console" panose="020B0609040504020204" pitchFamily="49" charset="0"/>
              </a:rPr>
              <a:t> --global user.name "David Carranza"</a:t>
            </a:r>
          </a:p>
          <a:p>
            <a:endParaRPr lang="es-CO" sz="1200" dirty="0"/>
          </a:p>
        </p:txBody>
      </p:sp>
      <p:sp>
        <p:nvSpPr>
          <p:cNvPr id="5" name="Rectángulo 4"/>
          <p:cNvSpPr/>
          <p:nvPr/>
        </p:nvSpPr>
        <p:spPr>
          <a:xfrm>
            <a:off x="148107" y="1328550"/>
            <a:ext cx="6329966" cy="26161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s-CO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s-CO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CO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es-CO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--global user.email </a:t>
            </a:r>
            <a:r>
              <a:rPr lang="es-CO" sz="1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cristian.carranza.homes@unillanos.edu.co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199621" y="2383795"/>
            <a:ext cx="62526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config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--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list</a:t>
            </a:r>
            <a:endParaRPr lang="es-CO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core.symlinks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=false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core.autocrlf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=true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color.diff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=auto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color.status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=auto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color.branch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=auto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color.interactive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=true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pack.packsizelimit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=2g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help.format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html</a:t>
            </a:r>
            <a:endParaRPr lang="es-CO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http.sslcainfo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=C:/Program Files/Git/mingw64/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ssl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certs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/ca-bundle.crt</a:t>
            </a: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diff.astextplain.textconv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astextplain</a:t>
            </a:r>
            <a:endParaRPr lang="es-CO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CO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rebase.autosquash</a:t>
            </a:r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=true</a:t>
            </a:r>
          </a:p>
          <a:p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user.name=David Carranza</a:t>
            </a:r>
          </a:p>
          <a:p>
            <a:r>
              <a:rPr lang="es-C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user.email=cristian.carranza.homes@unillanos.edu.co</a:t>
            </a:r>
            <a:endParaRPr lang="es-CO" sz="14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788017"/>
            <a:ext cx="5950040" cy="695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Comprobando tu configuración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9683"/>
            <a:ext cx="8953232" cy="1325563"/>
          </a:xfrm>
        </p:spPr>
        <p:txBody>
          <a:bodyPr>
            <a:normAutofit/>
          </a:bodyPr>
          <a:lstStyle/>
          <a:p>
            <a:pPr algn="ctr"/>
            <a:r>
              <a:rPr lang="es-CO" sz="7200" b="1" dirty="0" smtClean="0">
                <a:solidFill>
                  <a:srgbClr val="413932"/>
                </a:solidFill>
              </a:rPr>
              <a:t>Manos a la obra</a:t>
            </a:r>
            <a:endParaRPr lang="es-CO" sz="72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5335" y="2369713"/>
            <a:ext cx="4031089" cy="1742205"/>
          </a:xfrm>
        </p:spPr>
        <p:txBody>
          <a:bodyPr>
            <a:normAutofit fontScale="90000"/>
          </a:bodyPr>
          <a:lstStyle/>
          <a:p>
            <a:r>
              <a:rPr lang="es-CO" sz="7200" b="1" dirty="0" smtClean="0">
                <a:solidFill>
                  <a:srgbClr val="413932"/>
                </a:solidFill>
              </a:rPr>
              <a:t>Acerca del control de versiones.</a:t>
            </a:r>
            <a:endParaRPr lang="es-CO" sz="7200" b="1" dirty="0">
              <a:solidFill>
                <a:srgbClr val="41393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1065" y="1996226"/>
            <a:ext cx="4288665" cy="3412902"/>
          </a:xfrm>
        </p:spPr>
        <p:txBody>
          <a:bodyPr>
            <a:normAutofit/>
          </a:bodyPr>
          <a:lstStyle/>
          <a:p>
            <a:r>
              <a:rPr lang="es-CO" dirty="0" smtClean="0"/>
              <a:t>Diseñadores gráficos.</a:t>
            </a:r>
            <a:endParaRPr lang="es-CO" dirty="0"/>
          </a:p>
          <a:p>
            <a:r>
              <a:rPr lang="es-CO" dirty="0" smtClean="0"/>
              <a:t>Programadores.</a:t>
            </a:r>
          </a:p>
          <a:p>
            <a:r>
              <a:rPr lang="es-CO" dirty="0" smtClean="0"/>
              <a:t>Estudiantes!!.</a:t>
            </a:r>
          </a:p>
          <a:p>
            <a:r>
              <a:rPr lang="es-CO" dirty="0" smtClean="0"/>
              <a:t>Arquitectos.</a:t>
            </a:r>
          </a:p>
          <a:p>
            <a:r>
              <a:rPr lang="es-CO" dirty="0" smtClean="0"/>
              <a:t>Escritores.</a:t>
            </a:r>
          </a:p>
          <a:p>
            <a:pPr marL="0" indent="0">
              <a:buNone/>
            </a:pPr>
            <a:r>
              <a:rPr lang="es-CO" dirty="0" smtClean="0"/>
              <a:t>Etc……</a:t>
            </a: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5735" y="860739"/>
            <a:ext cx="4844603" cy="114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413932"/>
                </a:solidFill>
              </a:rPr>
              <a:t>¿Quién se interesa?</a:t>
            </a:r>
            <a:endParaRPr lang="es-CO" b="1" dirty="0">
              <a:solidFill>
                <a:srgbClr val="413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6400" y="2155289"/>
            <a:ext cx="34668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7200" b="1" dirty="0" smtClean="0">
                <a:solidFill>
                  <a:srgbClr val="413932"/>
                </a:solidFill>
              </a:rPr>
              <a:t>Sistemas de control de versiones</a:t>
            </a:r>
            <a:endParaRPr lang="es-CO" sz="72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170" name="Picture 2" descr="http://svn.apache.org/repos/asf/subversion/trunk/notes/logo/256-colour/subversion_logo-384x332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34483"/>
            <a:ext cx="1608313" cy="13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seedrocket.com/wp-content/uploads/2011/01/mercuri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3" y="2588654"/>
            <a:ext cx="1470758" cy="17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talks.castagnetto.org/s5/20080215_IntroBazaar/images/bz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7" y="1268455"/>
            <a:ext cx="17335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upload.wikimedia.org/wikipedia/commons/4/4c/Darc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61" y="4356479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5482" y="2073501"/>
            <a:ext cx="6001554" cy="2472743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 smtClean="0">
                <a:solidFill>
                  <a:srgbClr val="413932"/>
                </a:solidFill>
              </a:rPr>
              <a:t>Sistemas de control de versiones.</a:t>
            </a:r>
            <a:br>
              <a:rPr lang="es-CO" sz="6000" b="1" dirty="0" smtClean="0">
                <a:solidFill>
                  <a:srgbClr val="413932"/>
                </a:solidFill>
              </a:rPr>
            </a:br>
            <a:r>
              <a:rPr lang="es-CO" sz="6000" b="1" dirty="0" smtClean="0">
                <a:solidFill>
                  <a:srgbClr val="413932"/>
                </a:solidFill>
              </a:rPr>
              <a:t>(</a:t>
            </a:r>
            <a:r>
              <a:rPr lang="es-CO" sz="6000" b="1" dirty="0" err="1" smtClean="0">
                <a:solidFill>
                  <a:srgbClr val="413932"/>
                </a:solidFill>
              </a:rPr>
              <a:t>CVSs</a:t>
            </a:r>
            <a:r>
              <a:rPr lang="es-CO" sz="6000" b="1" dirty="0" smtClean="0">
                <a:solidFill>
                  <a:srgbClr val="413932"/>
                </a:solidFill>
              </a:rPr>
              <a:t>)</a:t>
            </a:r>
            <a:endParaRPr lang="es-CO" sz="60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39520" y="551647"/>
            <a:ext cx="1470339" cy="100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413932"/>
                </a:solidFill>
              </a:rPr>
              <a:t>Local</a:t>
            </a:r>
            <a:endParaRPr lang="es-CO" b="1" dirty="0">
              <a:solidFill>
                <a:srgbClr val="413932"/>
              </a:solidFill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1741984"/>
            <a:ext cx="4459781" cy="3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5482" y="2073501"/>
            <a:ext cx="6001554" cy="2472743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 smtClean="0">
                <a:solidFill>
                  <a:srgbClr val="413932"/>
                </a:solidFill>
              </a:rPr>
              <a:t>Sistemas de control de versiones.</a:t>
            </a:r>
            <a:br>
              <a:rPr lang="es-CO" sz="6000" b="1" dirty="0" smtClean="0">
                <a:solidFill>
                  <a:srgbClr val="413932"/>
                </a:solidFill>
              </a:rPr>
            </a:br>
            <a:r>
              <a:rPr lang="es-CO" sz="6000" b="1" dirty="0" smtClean="0">
                <a:solidFill>
                  <a:srgbClr val="413932"/>
                </a:solidFill>
              </a:rPr>
              <a:t>(</a:t>
            </a:r>
            <a:r>
              <a:rPr lang="es-CO" sz="6000" b="1" dirty="0" err="1" smtClean="0">
                <a:solidFill>
                  <a:srgbClr val="413932"/>
                </a:solidFill>
              </a:rPr>
              <a:t>CVSs</a:t>
            </a:r>
            <a:r>
              <a:rPr lang="es-CO" sz="6000" b="1" dirty="0" smtClean="0">
                <a:solidFill>
                  <a:srgbClr val="413932"/>
                </a:solidFill>
              </a:rPr>
              <a:t>)</a:t>
            </a:r>
            <a:endParaRPr lang="es-CO" sz="60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39520" y="551647"/>
            <a:ext cx="3105956" cy="100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413932"/>
                </a:solidFill>
              </a:rPr>
              <a:t>Centralizado</a:t>
            </a:r>
            <a:endParaRPr lang="es-CO" b="1" dirty="0">
              <a:solidFill>
                <a:srgbClr val="413932"/>
              </a:solidFill>
            </a:endParaRP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" y="1867437"/>
            <a:ext cx="4434344" cy="34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302" y="2781835"/>
            <a:ext cx="4958365" cy="1068947"/>
          </a:xfrm>
        </p:spPr>
        <p:txBody>
          <a:bodyPr>
            <a:normAutofit fontScale="90000"/>
          </a:bodyPr>
          <a:lstStyle/>
          <a:p>
            <a:r>
              <a:rPr lang="es-CO" sz="7200" b="1" dirty="0" smtClean="0">
                <a:solidFill>
                  <a:srgbClr val="413932"/>
                </a:solidFill>
              </a:rPr>
              <a:t>Características </a:t>
            </a:r>
            <a:endParaRPr lang="es-CO" sz="7200" b="1" dirty="0">
              <a:solidFill>
                <a:srgbClr val="413932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87510"/>
            <a:ext cx="4391696" cy="1923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6" descr="https://git-scm.com/images/logo@2x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40477"/>
            <a:ext cx="4468968" cy="1910195"/>
          </a:xfrm>
          <a:prstGeom prst="rect">
            <a:avLst/>
          </a:prstGeom>
          <a:ln>
            <a:solidFill>
              <a:srgbClr val="FB4F28"/>
            </a:solidFill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0"/>
            <a:ext cx="4780208" cy="54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Instantáneas, no diferencias.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463639"/>
            <a:ext cx="49197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Otros sistemas tienden a almacenar los datos como cambios de cada archivo respecto a la versión base.</a:t>
            </a:r>
            <a:endParaRPr lang="es-CO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3088784"/>
            <a:ext cx="4378817" cy="584775"/>
          </a:xfrm>
          <a:prstGeom prst="rect">
            <a:avLst/>
          </a:prstGeom>
          <a:ln>
            <a:solidFill>
              <a:srgbClr val="F04F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Git almacena la información como instantáneas del proyecto a lo largo del tiempo.</a:t>
            </a:r>
            <a:endParaRPr lang="es-CO" sz="1600" dirty="0"/>
          </a:p>
        </p:txBody>
      </p:sp>
      <p:pic>
        <p:nvPicPr>
          <p:cNvPr id="11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5482" y="2073501"/>
            <a:ext cx="6001554" cy="2472743"/>
          </a:xfrm>
        </p:spPr>
        <p:txBody>
          <a:bodyPr>
            <a:noAutofit/>
          </a:bodyPr>
          <a:lstStyle/>
          <a:p>
            <a:pPr algn="ctr"/>
            <a:r>
              <a:rPr lang="es-CO" sz="6000" b="1" dirty="0" smtClean="0">
                <a:solidFill>
                  <a:srgbClr val="413932"/>
                </a:solidFill>
              </a:rPr>
              <a:t>Sistemas de control de versiones.</a:t>
            </a:r>
            <a:br>
              <a:rPr lang="es-CO" sz="6000" b="1" dirty="0" smtClean="0">
                <a:solidFill>
                  <a:srgbClr val="413932"/>
                </a:solidFill>
              </a:rPr>
            </a:br>
            <a:r>
              <a:rPr lang="es-CO" sz="6000" b="1" dirty="0" smtClean="0">
                <a:solidFill>
                  <a:srgbClr val="413932"/>
                </a:solidFill>
              </a:rPr>
              <a:t>(</a:t>
            </a:r>
            <a:r>
              <a:rPr lang="es-CO" sz="6000" b="1" dirty="0" err="1" smtClean="0">
                <a:solidFill>
                  <a:srgbClr val="413932"/>
                </a:solidFill>
              </a:rPr>
              <a:t>CVSs</a:t>
            </a:r>
            <a:r>
              <a:rPr lang="es-CO" sz="6000" b="1" dirty="0" smtClean="0">
                <a:solidFill>
                  <a:srgbClr val="413932"/>
                </a:solidFill>
              </a:rPr>
              <a:t>)</a:t>
            </a:r>
            <a:endParaRPr lang="es-CO" sz="60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48613" y="0"/>
            <a:ext cx="2680953" cy="100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rgbClr val="413932"/>
                </a:solidFill>
              </a:rPr>
              <a:t>Distribuido</a:t>
            </a:r>
            <a:endParaRPr lang="es-CO" b="1" dirty="0">
              <a:solidFill>
                <a:srgbClr val="413932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755433"/>
            <a:ext cx="4369402" cy="49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5335" y="2369713"/>
            <a:ext cx="4031089" cy="1742205"/>
          </a:xfrm>
        </p:spPr>
        <p:txBody>
          <a:bodyPr>
            <a:normAutofit fontScale="90000"/>
          </a:bodyPr>
          <a:lstStyle/>
          <a:p>
            <a:pPr algn="ctr"/>
            <a:r>
              <a:rPr lang="es-CO" sz="7200" b="1" dirty="0" smtClean="0">
                <a:solidFill>
                  <a:srgbClr val="413932"/>
                </a:solidFill>
              </a:rPr>
              <a:t>¿ Que es GIT ?</a:t>
            </a:r>
            <a:endParaRPr lang="es-CO" sz="7200" b="1" dirty="0">
              <a:solidFill>
                <a:srgbClr val="41393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666" y="1275008"/>
            <a:ext cx="4572001" cy="4636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Es un sistema de control de versiones distribuido diseñado por Linuz Torvals, pensando en la eficiencia y confiabilidad de mantenimiento de versiones de aplicaciones cuando estas tienen un gran numero de archivos de código fuente.</a:t>
            </a:r>
            <a:endParaRPr lang="es-CO" dirty="0"/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pic>
        <p:nvPicPr>
          <p:cNvPr id="7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7302" y="2781835"/>
            <a:ext cx="4958365" cy="1068947"/>
          </a:xfrm>
        </p:spPr>
        <p:txBody>
          <a:bodyPr>
            <a:normAutofit fontScale="90000"/>
          </a:bodyPr>
          <a:lstStyle/>
          <a:p>
            <a:r>
              <a:rPr lang="es-CO" sz="7200" b="1" dirty="0" smtClean="0">
                <a:solidFill>
                  <a:srgbClr val="413932"/>
                </a:solidFill>
              </a:rPr>
              <a:t>Características </a:t>
            </a:r>
            <a:endParaRPr lang="es-CO" sz="7200" b="1" dirty="0">
              <a:solidFill>
                <a:srgbClr val="413932"/>
              </a:solidFill>
            </a:endParaRPr>
          </a:p>
        </p:txBody>
      </p:sp>
      <p:pic>
        <p:nvPicPr>
          <p:cNvPr id="4" name="Picture 6" descr="https://git-scm.com/images/logo@2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8" y="57469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22" y="5756856"/>
            <a:ext cx="2751978" cy="11011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476518"/>
            <a:ext cx="6194738" cy="540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Casi cualquier operación es local.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inscripciones.unillanos.edu.co/logo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54" y="5821249"/>
            <a:ext cx="3239841" cy="74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3334" y="1323348"/>
            <a:ext cx="4984124" cy="1484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La mayoría de las operaciones en Git sólo necesitan archivos y recursos locales para operar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3552424"/>
            <a:ext cx="4172755" cy="64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Git tiene integridad.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0152" y="4310810"/>
            <a:ext cx="470079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smtClean="0">
                <a:ln>
                  <a:noFill/>
                </a:ln>
                <a:solidFill>
                  <a:srgbClr val="FB4F28"/>
                </a:solidFill>
                <a:effectLst/>
                <a:latin typeface="Arial Unicode MS" panose="020B0604020202020204" pitchFamily="34" charset="-128"/>
              </a:rPr>
              <a:t>24b9da6552252987aa493b52f8696cd6d3b00373</a:t>
            </a:r>
            <a:r>
              <a:rPr kumimoji="0" lang="es-CO" altLang="es-CO" sz="1600" b="0" i="0" u="none" strike="noStrike" cap="none" normalizeH="0" baseline="0" smtClean="0">
                <a:ln>
                  <a:noFill/>
                </a:ln>
                <a:solidFill>
                  <a:srgbClr val="FB4F28"/>
                </a:solidFill>
                <a:effectLst/>
              </a:rPr>
              <a:t> </a:t>
            </a:r>
            <a:endParaRPr kumimoji="0" lang="es-CO" altLang="es-CO" sz="1600" b="0" i="0" u="none" strike="noStrike" cap="none" normalizeH="0" baseline="0" smtClean="0">
              <a:ln>
                <a:noFill/>
              </a:ln>
              <a:solidFill>
                <a:srgbClr val="FB4F2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221</Words>
  <Application>Microsoft Office PowerPoint</Application>
  <PresentationFormat>Presentación en pantalla (4:3)</PresentationFormat>
  <Paragraphs>51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Lucida Console</vt:lpstr>
      <vt:lpstr>Tema de Office</vt:lpstr>
      <vt:lpstr>Control de versiones.</vt:lpstr>
      <vt:lpstr>Acerca del control de versiones.</vt:lpstr>
      <vt:lpstr>Sistemas de control de versiones</vt:lpstr>
      <vt:lpstr>Sistemas de control de versiones. (CVSs)</vt:lpstr>
      <vt:lpstr>Sistemas de control de versiones. (CVSs)</vt:lpstr>
      <vt:lpstr>Características </vt:lpstr>
      <vt:lpstr>Sistemas de control de versiones. (CVSs)</vt:lpstr>
      <vt:lpstr>¿ Que es GIT ?</vt:lpstr>
      <vt:lpstr>Características </vt:lpstr>
      <vt:lpstr>Características </vt:lpstr>
      <vt:lpstr> Configuración</vt:lpstr>
      <vt:lpstr>Manos a la obra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</dc:creator>
  <cp:lastModifiedBy>David C</cp:lastModifiedBy>
  <cp:revision>56</cp:revision>
  <dcterms:created xsi:type="dcterms:W3CDTF">2015-11-12T03:12:22Z</dcterms:created>
  <dcterms:modified xsi:type="dcterms:W3CDTF">2015-11-12T17:20:51Z</dcterms:modified>
</cp:coreProperties>
</file>