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" userDrawn="1">
          <p15:clr>
            <a:srgbClr val="A4A3A4"/>
          </p15:clr>
        </p15:guide>
        <p15:guide id="2" pos="3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8" autoAdjust="0"/>
    <p:restoredTop sz="99476" autoAdjust="0"/>
  </p:normalViewPr>
  <p:slideViewPr>
    <p:cSldViewPr>
      <p:cViewPr>
        <p:scale>
          <a:sx n="117" d="100"/>
          <a:sy n="117" d="100"/>
        </p:scale>
        <p:origin x="392" y="392"/>
      </p:cViewPr>
      <p:guideLst>
        <p:guide orient="horz" pos="238"/>
        <p:guide pos="3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16/7/18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cognitivecontroversy/home/famous-people/frank-rosenblatt/frank.jpg?attredirects=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3908368" y="3929066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74 Grupo"/>
          <p:cNvGrpSpPr/>
          <p:nvPr/>
        </p:nvGrpSpPr>
        <p:grpSpPr>
          <a:xfrm>
            <a:off x="2836798" y="3500438"/>
            <a:ext cx="428628" cy="428628"/>
            <a:chOff x="785786" y="928670"/>
            <a:chExt cx="428628" cy="428628"/>
          </a:xfrm>
        </p:grpSpPr>
        <p:cxnSp>
          <p:nvCxnSpPr>
            <p:cNvPr id="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77 Grupo"/>
          <p:cNvGrpSpPr/>
          <p:nvPr/>
        </p:nvGrpSpPr>
        <p:grpSpPr>
          <a:xfrm>
            <a:off x="2836798" y="4357694"/>
            <a:ext cx="428628" cy="428628"/>
            <a:chOff x="785786" y="928670"/>
            <a:chExt cx="428628" cy="428628"/>
          </a:xfrm>
        </p:grpSpPr>
        <p:cxnSp>
          <p:nvCxnSpPr>
            <p:cNvPr id="1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86 Grupo"/>
          <p:cNvGrpSpPr/>
          <p:nvPr/>
        </p:nvGrpSpPr>
        <p:grpSpPr>
          <a:xfrm>
            <a:off x="2836798" y="3929066"/>
            <a:ext cx="428628" cy="428628"/>
            <a:chOff x="785786" y="928670"/>
            <a:chExt cx="428628" cy="428628"/>
          </a:xfrm>
        </p:grpSpPr>
        <p:cxnSp>
          <p:nvCxnSpPr>
            <p:cNvPr id="1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89 CuadroTexto"/>
          <p:cNvSpPr txBox="1"/>
          <p:nvPr/>
        </p:nvSpPr>
        <p:spPr>
          <a:xfrm>
            <a:off x="2024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91 Conector recto de flecha"/>
          <p:cNvCxnSpPr/>
          <p:nvPr/>
        </p:nvCxnSpPr>
        <p:spPr>
          <a:xfrm>
            <a:off x="3193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07 Forma libre"/>
          <p:cNvSpPr/>
          <p:nvPr/>
        </p:nvSpPr>
        <p:spPr>
          <a:xfrm>
            <a:off x="3182325" y="3721211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08 Forma libre"/>
          <p:cNvSpPr/>
          <p:nvPr/>
        </p:nvSpPr>
        <p:spPr>
          <a:xfrm>
            <a:off x="3182325" y="4285754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10 Conector recto"/>
          <p:cNvCxnSpPr/>
          <p:nvPr/>
        </p:nvCxnSpPr>
        <p:spPr>
          <a:xfrm>
            <a:off x="2551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2 Conector recto"/>
          <p:cNvCxnSpPr/>
          <p:nvPr/>
        </p:nvCxnSpPr>
        <p:spPr>
          <a:xfrm>
            <a:off x="2551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3 Conector recto"/>
          <p:cNvCxnSpPr/>
          <p:nvPr/>
        </p:nvCxnSpPr>
        <p:spPr>
          <a:xfrm>
            <a:off x="2551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4 Conector recto de flecha"/>
          <p:cNvCxnSpPr/>
          <p:nvPr/>
        </p:nvCxnSpPr>
        <p:spPr>
          <a:xfrm>
            <a:off x="4336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116 CuadroTexto"/>
          <p:cNvSpPr txBox="1"/>
          <p:nvPr/>
        </p:nvSpPr>
        <p:spPr>
          <a:xfrm>
            <a:off x="2115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117 CuadroTexto"/>
          <p:cNvSpPr txBox="1"/>
          <p:nvPr/>
        </p:nvSpPr>
        <p:spPr>
          <a:xfrm>
            <a:off x="2122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140 Grupo"/>
          <p:cNvGrpSpPr/>
          <p:nvPr/>
        </p:nvGrpSpPr>
        <p:grpSpPr>
          <a:xfrm>
            <a:off x="7453322" y="4143380"/>
            <a:ext cx="428628" cy="428628"/>
            <a:chOff x="2071670" y="1714488"/>
            <a:chExt cx="428628" cy="428628"/>
          </a:xfrm>
        </p:grpSpPr>
        <p:sp>
          <p:nvSpPr>
            <p:cNvPr id="26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8" name="152 CuadroTexto"/>
          <p:cNvSpPr txBox="1"/>
          <p:nvPr/>
        </p:nvSpPr>
        <p:spPr>
          <a:xfrm>
            <a:off x="5640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55 Forma libre"/>
          <p:cNvSpPr/>
          <p:nvPr/>
        </p:nvSpPr>
        <p:spPr>
          <a:xfrm>
            <a:off x="6738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0" name="180 Grupo"/>
          <p:cNvGrpSpPr/>
          <p:nvPr/>
        </p:nvGrpSpPr>
        <p:grpSpPr>
          <a:xfrm>
            <a:off x="6096000" y="4357694"/>
            <a:ext cx="714380" cy="428628"/>
            <a:chOff x="4572000" y="4357694"/>
            <a:chExt cx="714380" cy="428628"/>
          </a:xfrm>
        </p:grpSpPr>
        <p:grpSp>
          <p:nvGrpSpPr>
            <p:cNvPr id="31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3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2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159 Conector recto de flecha"/>
          <p:cNvCxnSpPr/>
          <p:nvPr/>
        </p:nvCxnSpPr>
        <p:spPr>
          <a:xfrm>
            <a:off x="7881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61 CuadroTexto"/>
          <p:cNvSpPr txBox="1"/>
          <p:nvPr/>
        </p:nvSpPr>
        <p:spPr>
          <a:xfrm>
            <a:off x="5738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165 Forma libre"/>
          <p:cNvSpPr/>
          <p:nvPr/>
        </p:nvSpPr>
        <p:spPr>
          <a:xfrm>
            <a:off x="6727279" y="4429133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181 Grupo"/>
          <p:cNvGrpSpPr/>
          <p:nvPr/>
        </p:nvGrpSpPr>
        <p:grpSpPr>
          <a:xfrm>
            <a:off x="6096000" y="4786322"/>
            <a:ext cx="714380" cy="428628"/>
            <a:chOff x="4572000" y="4857760"/>
            <a:chExt cx="714380" cy="428628"/>
          </a:xfrm>
        </p:grpSpPr>
        <p:grpSp>
          <p:nvGrpSpPr>
            <p:cNvPr id="39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1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0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167 CuadroTexto"/>
          <p:cNvSpPr txBox="1"/>
          <p:nvPr/>
        </p:nvSpPr>
        <p:spPr>
          <a:xfrm>
            <a:off x="5738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154 Forma libre"/>
          <p:cNvSpPr/>
          <p:nvPr/>
        </p:nvSpPr>
        <p:spPr>
          <a:xfrm>
            <a:off x="6738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5" name="178 Grupo"/>
          <p:cNvGrpSpPr/>
          <p:nvPr/>
        </p:nvGrpSpPr>
        <p:grpSpPr>
          <a:xfrm>
            <a:off x="6096000" y="3500438"/>
            <a:ext cx="714380" cy="428628"/>
            <a:chOff x="4572000" y="3500438"/>
            <a:chExt cx="714380" cy="428628"/>
          </a:xfrm>
        </p:grpSpPr>
        <p:cxnSp>
          <p:nvCxnSpPr>
            <p:cNvPr id="46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8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0" name="171 Forma libre"/>
          <p:cNvSpPr/>
          <p:nvPr/>
        </p:nvSpPr>
        <p:spPr>
          <a:xfrm>
            <a:off x="6738942" y="4143381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1" name="179 Grupo"/>
          <p:cNvGrpSpPr/>
          <p:nvPr/>
        </p:nvGrpSpPr>
        <p:grpSpPr>
          <a:xfrm>
            <a:off x="6096000" y="3929066"/>
            <a:ext cx="714380" cy="428628"/>
            <a:chOff x="4572000" y="3929066"/>
            <a:chExt cx="714380" cy="428628"/>
          </a:xfrm>
        </p:grpSpPr>
        <p:cxnSp>
          <p:nvCxnSpPr>
            <p:cNvPr id="52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4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6" name="177 CuadroTexto"/>
          <p:cNvSpPr txBox="1"/>
          <p:nvPr/>
        </p:nvSpPr>
        <p:spPr>
          <a:xfrm>
            <a:off x="5731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130 Grupo"/>
          <p:cNvGrpSpPr/>
          <p:nvPr/>
        </p:nvGrpSpPr>
        <p:grpSpPr>
          <a:xfrm>
            <a:off x="8904312" y="5589240"/>
            <a:ext cx="428628" cy="428628"/>
            <a:chOff x="785786" y="928670"/>
            <a:chExt cx="428628" cy="428628"/>
          </a:xfrm>
        </p:grpSpPr>
        <p:cxnSp>
          <p:nvCxnSpPr>
            <p:cNvPr id="58" name="131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132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0" name="133 Grupo"/>
          <p:cNvGrpSpPr/>
          <p:nvPr/>
        </p:nvGrpSpPr>
        <p:grpSpPr>
          <a:xfrm>
            <a:off x="1809720" y="142852"/>
            <a:ext cx="428628" cy="428628"/>
            <a:chOff x="285720" y="142852"/>
            <a:chExt cx="428628" cy="428628"/>
          </a:xfrm>
        </p:grpSpPr>
        <p:sp>
          <p:nvSpPr>
            <p:cNvPr id="61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3" name="136 Grupo"/>
          <p:cNvGrpSpPr/>
          <p:nvPr/>
        </p:nvGrpSpPr>
        <p:grpSpPr>
          <a:xfrm>
            <a:off x="2595538" y="142852"/>
            <a:ext cx="428628" cy="428628"/>
            <a:chOff x="2071670" y="1714488"/>
            <a:chExt cx="428628" cy="428628"/>
          </a:xfrm>
        </p:grpSpPr>
        <p:sp>
          <p:nvSpPr>
            <p:cNvPr id="64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6" name="139 Grupo"/>
          <p:cNvGrpSpPr/>
          <p:nvPr/>
        </p:nvGrpSpPr>
        <p:grpSpPr>
          <a:xfrm>
            <a:off x="4024298" y="142852"/>
            <a:ext cx="428628" cy="428628"/>
            <a:chOff x="714348" y="1928802"/>
            <a:chExt cx="428628" cy="428628"/>
          </a:xfrm>
        </p:grpSpPr>
        <p:sp>
          <p:nvSpPr>
            <p:cNvPr id="67" name="149 Rectángulo"/>
            <p:cNvSpPr/>
            <p:nvPr/>
          </p:nvSpPr>
          <p:spPr>
            <a:xfrm>
              <a:off x="714348" y="192880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8" name="150 Conector recto"/>
            <p:cNvCxnSpPr/>
            <p:nvPr/>
          </p:nvCxnSpPr>
          <p:spPr>
            <a:xfrm flipV="1">
              <a:off x="714348" y="2285992"/>
              <a:ext cx="428628" cy="1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51 Conector recto"/>
            <p:cNvCxnSpPr>
              <a:stCxn id="67" idx="0"/>
              <a:endCxn id="67" idx="2"/>
            </p:cNvCxnSpPr>
            <p:nvPr/>
          </p:nvCxnSpPr>
          <p:spPr>
            <a:xfrm rot="16200000" flipH="1">
              <a:off x="714348" y="214311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53 Conector angular"/>
            <p:cNvCxnSpPr/>
            <p:nvPr/>
          </p:nvCxnSpPr>
          <p:spPr>
            <a:xfrm rot="10800000" flipV="1">
              <a:off x="714348" y="2000240"/>
              <a:ext cx="428628" cy="285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157 Grupo"/>
          <p:cNvGrpSpPr/>
          <p:nvPr/>
        </p:nvGrpSpPr>
        <p:grpSpPr>
          <a:xfrm>
            <a:off x="4738678" y="142852"/>
            <a:ext cx="428628" cy="428628"/>
            <a:chOff x="285720" y="1285860"/>
            <a:chExt cx="428628" cy="428628"/>
          </a:xfrm>
        </p:grpSpPr>
        <p:sp>
          <p:nvSpPr>
            <p:cNvPr id="72" name="160 Rectángulo"/>
            <p:cNvSpPr/>
            <p:nvPr/>
          </p:nvSpPr>
          <p:spPr>
            <a:xfrm>
              <a:off x="285720" y="1285860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3" name="168 Conector recto"/>
            <p:cNvCxnSpPr>
              <a:stCxn id="72" idx="1"/>
              <a:endCxn id="72" idx="3"/>
            </p:cNvCxnSpPr>
            <p:nvPr/>
          </p:nvCxnSpPr>
          <p:spPr>
            <a:xfrm rot="10800000" flipH="1">
              <a:off x="285720" y="150017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69 Conector recto"/>
            <p:cNvCxnSpPr>
              <a:stCxn id="72" idx="0"/>
              <a:endCxn id="72" idx="2"/>
            </p:cNvCxnSpPr>
            <p:nvPr/>
          </p:nvCxnSpPr>
          <p:spPr>
            <a:xfrm rot="16200000" flipH="1">
              <a:off x="285720" y="150017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70 Conector angular"/>
            <p:cNvCxnSpPr/>
            <p:nvPr/>
          </p:nvCxnSpPr>
          <p:spPr>
            <a:xfrm rot="10800000" flipV="1">
              <a:off x="285720" y="1357298"/>
              <a:ext cx="428628" cy="2857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176 Grupo"/>
          <p:cNvGrpSpPr/>
          <p:nvPr/>
        </p:nvGrpSpPr>
        <p:grpSpPr>
          <a:xfrm>
            <a:off x="5381620" y="142852"/>
            <a:ext cx="428628" cy="428628"/>
            <a:chOff x="285720" y="1500174"/>
            <a:chExt cx="428628" cy="428628"/>
          </a:xfrm>
        </p:grpSpPr>
        <p:sp>
          <p:nvSpPr>
            <p:cNvPr id="77" name="182 Rectángulo"/>
            <p:cNvSpPr/>
            <p:nvPr/>
          </p:nvSpPr>
          <p:spPr>
            <a:xfrm>
              <a:off x="285720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3 Conector recto"/>
            <p:cNvCxnSpPr>
              <a:stCxn id="77" idx="1"/>
              <a:endCxn id="77" idx="3"/>
            </p:cNvCxnSpPr>
            <p:nvPr/>
          </p:nvCxnSpPr>
          <p:spPr>
            <a:xfrm rot="10800000" flipH="1">
              <a:off x="285720" y="171448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4 Conector recto"/>
            <p:cNvCxnSpPr>
              <a:stCxn id="77" idx="0"/>
              <a:endCxn id="77" idx="2"/>
            </p:cNvCxnSpPr>
            <p:nvPr/>
          </p:nvCxnSpPr>
          <p:spPr>
            <a:xfrm rot="16200000" flipH="1">
              <a:off x="285720" y="171448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5 Forma libre"/>
            <p:cNvSpPr/>
            <p:nvPr/>
          </p:nvSpPr>
          <p:spPr>
            <a:xfrm>
              <a:off x="285720" y="1553798"/>
              <a:ext cx="428628" cy="324000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1" name="186 Rectángulo"/>
          <p:cNvSpPr/>
          <p:nvPr/>
        </p:nvSpPr>
        <p:spPr>
          <a:xfrm>
            <a:off x="1809720" y="857232"/>
            <a:ext cx="428628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87 Conector recto"/>
          <p:cNvCxnSpPr/>
          <p:nvPr/>
        </p:nvCxnSpPr>
        <p:spPr>
          <a:xfrm rot="10800000" flipH="1">
            <a:off x="1809720" y="1214422"/>
            <a:ext cx="42862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88 Conector recto"/>
          <p:cNvCxnSpPr/>
          <p:nvPr/>
        </p:nvCxnSpPr>
        <p:spPr>
          <a:xfrm rot="16200000" flipH="1">
            <a:off x="1809720" y="1071546"/>
            <a:ext cx="42862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189 Forma libre"/>
          <p:cNvSpPr/>
          <p:nvPr/>
        </p:nvSpPr>
        <p:spPr>
          <a:xfrm>
            <a:off x="1809720" y="919763"/>
            <a:ext cx="428628" cy="303566"/>
          </a:xfrm>
          <a:custGeom>
            <a:avLst/>
            <a:gdLst>
              <a:gd name="connsiteX0" fmla="*/ 971550 w 971550"/>
              <a:gd name="connsiteY0" fmla="*/ 0 h 638175"/>
              <a:gd name="connsiteX1" fmla="*/ 652463 w 971550"/>
              <a:gd name="connsiteY1" fmla="*/ 95250 h 638175"/>
              <a:gd name="connsiteX2" fmla="*/ 304800 w 971550"/>
              <a:gd name="connsiteY2" fmla="*/ 538163 h 638175"/>
              <a:gd name="connsiteX3" fmla="*/ 0 w 971550"/>
              <a:gd name="connsiteY3" fmla="*/ 6381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0" h="638175">
                <a:moveTo>
                  <a:pt x="971550" y="0"/>
                </a:moveTo>
                <a:cubicBezTo>
                  <a:pt x="867569" y="2778"/>
                  <a:pt x="763588" y="5556"/>
                  <a:pt x="652463" y="95250"/>
                </a:cubicBezTo>
                <a:cubicBezTo>
                  <a:pt x="541338" y="184944"/>
                  <a:pt x="413544" y="447676"/>
                  <a:pt x="304800" y="538163"/>
                </a:cubicBezTo>
                <a:cubicBezTo>
                  <a:pt x="196056" y="628651"/>
                  <a:pt x="98028" y="633413"/>
                  <a:pt x="0" y="638175"/>
                </a:cubicBezTo>
              </a:path>
            </a:pathLst>
          </a:cu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5" name="190 Grupo"/>
          <p:cNvGrpSpPr/>
          <p:nvPr/>
        </p:nvGrpSpPr>
        <p:grpSpPr>
          <a:xfrm>
            <a:off x="2595539" y="857232"/>
            <a:ext cx="430395" cy="428628"/>
            <a:chOff x="1071538" y="857232"/>
            <a:chExt cx="430395" cy="428628"/>
          </a:xfrm>
        </p:grpSpPr>
        <p:sp>
          <p:nvSpPr>
            <p:cNvPr id="86" name="191 Rectángulo"/>
            <p:cNvSpPr/>
            <p:nvPr/>
          </p:nvSpPr>
          <p:spPr>
            <a:xfrm>
              <a:off x="107153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2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107153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3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107153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194 Forma libre"/>
            <p:cNvSpPr/>
            <p:nvPr/>
          </p:nvSpPr>
          <p:spPr>
            <a:xfrm>
              <a:off x="1071539" y="926813"/>
              <a:ext cx="430394" cy="289629"/>
            </a:xfrm>
            <a:custGeom>
              <a:avLst/>
              <a:gdLst>
                <a:gd name="connsiteX0" fmla="*/ 0 w 430306"/>
                <a:gd name="connsiteY0" fmla="*/ 285491 h 289629"/>
                <a:gd name="connsiteX1" fmla="*/ 91026 w 430306"/>
                <a:gd name="connsiteY1" fmla="*/ 289629 h 289629"/>
                <a:gd name="connsiteX2" fmla="*/ 331005 w 430306"/>
                <a:gd name="connsiteY2" fmla="*/ 0 h 289629"/>
                <a:gd name="connsiteX3" fmla="*/ 430306 w 430306"/>
                <a:gd name="connsiteY3" fmla="*/ 0 h 289629"/>
                <a:gd name="connsiteX0" fmla="*/ 0 w 501833"/>
                <a:gd name="connsiteY0" fmla="*/ 287609 h 289629"/>
                <a:gd name="connsiteX1" fmla="*/ 162553 w 501833"/>
                <a:gd name="connsiteY1" fmla="*/ 289629 h 289629"/>
                <a:gd name="connsiteX2" fmla="*/ 402532 w 501833"/>
                <a:gd name="connsiteY2" fmla="*/ 0 h 289629"/>
                <a:gd name="connsiteX3" fmla="*/ 501833 w 501833"/>
                <a:gd name="connsiteY3" fmla="*/ 0 h 289629"/>
                <a:gd name="connsiteX0" fmla="*/ 0 w 430394"/>
                <a:gd name="connsiteY0" fmla="*/ 287609 h 289629"/>
                <a:gd name="connsiteX1" fmla="*/ 91114 w 430394"/>
                <a:gd name="connsiteY1" fmla="*/ 289629 h 289629"/>
                <a:gd name="connsiteX2" fmla="*/ 331093 w 430394"/>
                <a:gd name="connsiteY2" fmla="*/ 0 h 289629"/>
                <a:gd name="connsiteX3" fmla="*/ 430394 w 430394"/>
                <a:gd name="connsiteY3" fmla="*/ 0 h 28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94" h="289629">
                  <a:moveTo>
                    <a:pt x="0" y="287609"/>
                  </a:moveTo>
                  <a:lnTo>
                    <a:pt x="91114" y="289629"/>
                  </a:lnTo>
                  <a:lnTo>
                    <a:pt x="331093" y="0"/>
                  </a:lnTo>
                  <a:lnTo>
                    <a:pt x="430394" y="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0" name="195 Rectángulo"/>
          <p:cNvSpPr/>
          <p:nvPr/>
        </p:nvSpPr>
        <p:spPr>
          <a:xfrm>
            <a:off x="4024298" y="857232"/>
            <a:ext cx="428628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91" name="196 Conector recto"/>
          <p:cNvCxnSpPr>
            <a:stCxn id="90" idx="1"/>
            <a:endCxn id="90" idx="3"/>
          </p:cNvCxnSpPr>
          <p:nvPr/>
        </p:nvCxnSpPr>
        <p:spPr>
          <a:xfrm rot="10800000" flipH="1">
            <a:off x="4024298" y="1071546"/>
            <a:ext cx="42862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97 Conector recto"/>
          <p:cNvCxnSpPr>
            <a:stCxn id="90" idx="0"/>
            <a:endCxn id="90" idx="2"/>
          </p:cNvCxnSpPr>
          <p:nvPr/>
        </p:nvCxnSpPr>
        <p:spPr>
          <a:xfrm rot="16200000" flipH="1">
            <a:off x="4024298" y="1071546"/>
            <a:ext cx="42862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98 Conector recto"/>
          <p:cNvCxnSpPr/>
          <p:nvPr/>
        </p:nvCxnSpPr>
        <p:spPr>
          <a:xfrm rot="5400000" flipH="1" flipV="1">
            <a:off x="4024298" y="857232"/>
            <a:ext cx="428628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199 Grupo"/>
          <p:cNvGrpSpPr/>
          <p:nvPr/>
        </p:nvGrpSpPr>
        <p:grpSpPr>
          <a:xfrm>
            <a:off x="3308152" y="857232"/>
            <a:ext cx="430395" cy="428628"/>
            <a:chOff x="1784151" y="857232"/>
            <a:chExt cx="430395" cy="428628"/>
          </a:xfrm>
        </p:grpSpPr>
        <p:grpSp>
          <p:nvGrpSpPr>
            <p:cNvPr id="95" name="183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sp>
            <p:nvSpPr>
              <p:cNvPr id="97" name="202 Rectángulo"/>
              <p:cNvSpPr/>
              <p:nvPr/>
            </p:nvSpPr>
            <p:spPr>
              <a:xfrm>
                <a:off x="1784151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3 Conector recto"/>
              <p:cNvCxnSpPr/>
              <p:nvPr/>
            </p:nvCxnSpPr>
            <p:spPr>
              <a:xfrm rot="10800000" flipH="1">
                <a:off x="1784151" y="1214421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204 Forma libre"/>
              <p:cNvSpPr/>
              <p:nvPr/>
            </p:nvSpPr>
            <p:spPr>
              <a:xfrm>
                <a:off x="1784152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96" name="201 Conector recto"/>
            <p:cNvCxnSpPr/>
            <p:nvPr/>
          </p:nvCxnSpPr>
          <p:spPr>
            <a:xfrm rot="16200000" flipH="1">
              <a:off x="1785917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205 Grupo"/>
          <p:cNvGrpSpPr/>
          <p:nvPr/>
        </p:nvGrpSpPr>
        <p:grpSpPr>
          <a:xfrm>
            <a:off x="4738678" y="857232"/>
            <a:ext cx="428628" cy="428628"/>
            <a:chOff x="3286116" y="857232"/>
            <a:chExt cx="428628" cy="428628"/>
          </a:xfrm>
        </p:grpSpPr>
        <p:sp>
          <p:nvSpPr>
            <p:cNvPr id="101" name="206 Rectángulo"/>
            <p:cNvSpPr/>
            <p:nvPr/>
          </p:nvSpPr>
          <p:spPr>
            <a:xfrm>
              <a:off x="3286116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02" name="207 Conector recto"/>
            <p:cNvCxnSpPr/>
            <p:nvPr/>
          </p:nvCxnSpPr>
          <p:spPr>
            <a:xfrm rot="10800000" flipH="1">
              <a:off x="3286116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208 Conector recto"/>
            <p:cNvCxnSpPr>
              <a:stCxn id="101" idx="0"/>
              <a:endCxn id="101" idx="2"/>
            </p:cNvCxnSpPr>
            <p:nvPr/>
          </p:nvCxnSpPr>
          <p:spPr>
            <a:xfrm rot="16200000" flipH="1">
              <a:off x="3286116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209 Conector recto"/>
            <p:cNvCxnSpPr/>
            <p:nvPr/>
          </p:nvCxnSpPr>
          <p:spPr>
            <a:xfrm rot="5400000" flipH="1" flipV="1">
              <a:off x="3464711" y="964389"/>
              <a:ext cx="285752" cy="214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210 Conector recto"/>
            <p:cNvCxnSpPr/>
            <p:nvPr/>
          </p:nvCxnSpPr>
          <p:spPr>
            <a:xfrm rot="10800000">
              <a:off x="3286116" y="1214422"/>
              <a:ext cx="2143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211 Grupo"/>
          <p:cNvGrpSpPr/>
          <p:nvPr/>
        </p:nvGrpSpPr>
        <p:grpSpPr>
          <a:xfrm>
            <a:off x="3309918" y="1500174"/>
            <a:ext cx="428628" cy="428628"/>
            <a:chOff x="1785918" y="1500174"/>
            <a:chExt cx="428628" cy="428628"/>
          </a:xfrm>
        </p:grpSpPr>
        <p:sp>
          <p:nvSpPr>
            <p:cNvPr id="107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9" name="214 Grupo"/>
          <p:cNvGrpSpPr/>
          <p:nvPr/>
        </p:nvGrpSpPr>
        <p:grpSpPr>
          <a:xfrm>
            <a:off x="1809720" y="1500174"/>
            <a:ext cx="428628" cy="428628"/>
            <a:chOff x="500034" y="1643050"/>
            <a:chExt cx="428628" cy="428628"/>
          </a:xfrm>
        </p:grpSpPr>
        <p:sp>
          <p:nvSpPr>
            <p:cNvPr id="110" name="215 Rectángulo"/>
            <p:cNvSpPr/>
            <p:nvPr/>
          </p:nvSpPr>
          <p:spPr>
            <a:xfrm>
              <a:off x="500034" y="1643050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11" name="216 Conector recto"/>
            <p:cNvCxnSpPr>
              <a:stCxn id="110" idx="1"/>
              <a:endCxn id="110" idx="3"/>
            </p:cNvCxnSpPr>
            <p:nvPr/>
          </p:nvCxnSpPr>
          <p:spPr>
            <a:xfrm rot="10800000" flipH="1">
              <a:off x="500034" y="185736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217 Conector recto"/>
            <p:cNvCxnSpPr>
              <a:stCxn id="110" idx="0"/>
              <a:endCxn id="110" idx="2"/>
            </p:cNvCxnSpPr>
            <p:nvPr/>
          </p:nvCxnSpPr>
          <p:spPr>
            <a:xfrm rot="16200000" flipH="1">
              <a:off x="500034" y="1857364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218 Forma libre"/>
            <p:cNvSpPr/>
            <p:nvPr/>
          </p:nvSpPr>
          <p:spPr>
            <a:xfrm>
              <a:off x="500063" y="1714500"/>
              <a:ext cx="426243" cy="285750"/>
            </a:xfrm>
            <a:custGeom>
              <a:avLst/>
              <a:gdLst>
                <a:gd name="connsiteX0" fmla="*/ 426243 w 426243"/>
                <a:gd name="connsiteY0" fmla="*/ 0 h 285750"/>
                <a:gd name="connsiteX1" fmla="*/ 238125 w 426243"/>
                <a:gd name="connsiteY1" fmla="*/ 0 h 285750"/>
                <a:gd name="connsiteX2" fmla="*/ 240506 w 426243"/>
                <a:gd name="connsiteY2" fmla="*/ 142875 h 285750"/>
                <a:gd name="connsiteX3" fmla="*/ 188118 w 426243"/>
                <a:gd name="connsiteY3" fmla="*/ 142875 h 285750"/>
                <a:gd name="connsiteX4" fmla="*/ 188118 w 426243"/>
                <a:gd name="connsiteY4" fmla="*/ 285750 h 285750"/>
                <a:gd name="connsiteX5" fmla="*/ 0 w 426243"/>
                <a:gd name="connsiteY5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243" h="285750">
                  <a:moveTo>
                    <a:pt x="426243" y="0"/>
                  </a:moveTo>
                  <a:lnTo>
                    <a:pt x="238125" y="0"/>
                  </a:lnTo>
                  <a:cubicBezTo>
                    <a:pt x="238919" y="47625"/>
                    <a:pt x="239712" y="95250"/>
                    <a:pt x="240506" y="142875"/>
                  </a:cubicBezTo>
                  <a:lnTo>
                    <a:pt x="188118" y="142875"/>
                  </a:lnTo>
                  <a:lnTo>
                    <a:pt x="188118" y="285750"/>
                  </a:lnTo>
                  <a:lnTo>
                    <a:pt x="0" y="28575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" name="219 CuadroTexto"/>
          <p:cNvSpPr txBox="1"/>
          <p:nvPr/>
        </p:nvSpPr>
        <p:spPr>
          <a:xfrm>
            <a:off x="8086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5" name="220 Grupo"/>
          <p:cNvGrpSpPr/>
          <p:nvPr/>
        </p:nvGrpSpPr>
        <p:grpSpPr>
          <a:xfrm>
            <a:off x="4096435" y="1500174"/>
            <a:ext cx="428628" cy="428628"/>
            <a:chOff x="2572435" y="1500174"/>
            <a:chExt cx="428628" cy="428628"/>
          </a:xfrm>
        </p:grpSpPr>
        <p:sp>
          <p:nvSpPr>
            <p:cNvPr id="116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8" name="223 Grupo"/>
          <p:cNvGrpSpPr/>
          <p:nvPr/>
        </p:nvGrpSpPr>
        <p:grpSpPr>
          <a:xfrm>
            <a:off x="5453058" y="1428736"/>
            <a:ext cx="428628" cy="928694"/>
            <a:chOff x="2571736" y="2357430"/>
            <a:chExt cx="428628" cy="928694"/>
          </a:xfrm>
        </p:grpSpPr>
        <p:sp>
          <p:nvSpPr>
            <p:cNvPr id="119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0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1" name="226 Grupo"/>
          <p:cNvGrpSpPr/>
          <p:nvPr/>
        </p:nvGrpSpPr>
        <p:grpSpPr>
          <a:xfrm>
            <a:off x="2595538" y="1500174"/>
            <a:ext cx="428628" cy="428628"/>
            <a:chOff x="1142976" y="2428868"/>
            <a:chExt cx="428628" cy="428628"/>
          </a:xfrm>
        </p:grpSpPr>
        <p:sp>
          <p:nvSpPr>
            <p:cNvPr id="122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3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4" name="229 Grupo"/>
          <p:cNvGrpSpPr/>
          <p:nvPr/>
        </p:nvGrpSpPr>
        <p:grpSpPr>
          <a:xfrm>
            <a:off x="4738678" y="1500175"/>
            <a:ext cx="428628" cy="438149"/>
            <a:chOff x="3214678" y="1500174"/>
            <a:chExt cx="428628" cy="438149"/>
          </a:xfrm>
        </p:grpSpPr>
        <p:pic>
          <p:nvPicPr>
            <p:cNvPr id="125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6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7" name="232 Grupo"/>
          <p:cNvGrpSpPr/>
          <p:nvPr/>
        </p:nvGrpSpPr>
        <p:grpSpPr>
          <a:xfrm>
            <a:off x="5381620" y="857232"/>
            <a:ext cx="428628" cy="428628"/>
            <a:chOff x="5072066" y="3857628"/>
            <a:chExt cx="428628" cy="428628"/>
          </a:xfrm>
        </p:grpSpPr>
        <p:sp>
          <p:nvSpPr>
            <p:cNvPr id="128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9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235 Conector recto"/>
            <p:cNvCxnSpPr>
              <a:stCxn id="128" idx="0"/>
              <a:endCxn id="128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2" name="237 CuadroTexto"/>
          <p:cNvSpPr txBox="1"/>
          <p:nvPr/>
        </p:nvSpPr>
        <p:spPr>
          <a:xfrm>
            <a:off x="8014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33" name="238 Forma libre"/>
          <p:cNvSpPr/>
          <p:nvPr/>
        </p:nvSpPr>
        <p:spPr>
          <a:xfrm>
            <a:off x="8157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4" name="239 Grupo"/>
          <p:cNvGrpSpPr/>
          <p:nvPr/>
        </p:nvGrpSpPr>
        <p:grpSpPr>
          <a:xfrm>
            <a:off x="6096001" y="714356"/>
            <a:ext cx="714381" cy="428628"/>
            <a:chOff x="3857619" y="3714752"/>
            <a:chExt cx="714381" cy="428628"/>
          </a:xfrm>
        </p:grpSpPr>
        <p:sp>
          <p:nvSpPr>
            <p:cNvPr id="135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6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7" name="242 Grupo"/>
          <p:cNvGrpSpPr/>
          <p:nvPr/>
        </p:nvGrpSpPr>
        <p:grpSpPr>
          <a:xfrm>
            <a:off x="6096001" y="142852"/>
            <a:ext cx="714381" cy="428628"/>
            <a:chOff x="3857619" y="2714620"/>
            <a:chExt cx="714381" cy="428628"/>
          </a:xfrm>
        </p:grpSpPr>
        <p:sp>
          <p:nvSpPr>
            <p:cNvPr id="138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9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0" name="245 Forma libre"/>
          <p:cNvSpPr/>
          <p:nvPr/>
        </p:nvSpPr>
        <p:spPr>
          <a:xfrm>
            <a:off x="7024695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41" name="246 Grupo"/>
          <p:cNvGrpSpPr/>
          <p:nvPr/>
        </p:nvGrpSpPr>
        <p:grpSpPr>
          <a:xfrm>
            <a:off x="6096001" y="1285860"/>
            <a:ext cx="714381" cy="428628"/>
            <a:chOff x="3857619" y="3857628"/>
            <a:chExt cx="714381" cy="428628"/>
          </a:xfrm>
        </p:grpSpPr>
        <p:pic>
          <p:nvPicPr>
            <p:cNvPr id="142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4" name="249 Grupo"/>
          <p:cNvGrpSpPr/>
          <p:nvPr/>
        </p:nvGrpSpPr>
        <p:grpSpPr>
          <a:xfrm>
            <a:off x="6096001" y="1857364"/>
            <a:ext cx="714381" cy="428628"/>
            <a:chOff x="2857488" y="2714620"/>
            <a:chExt cx="714381" cy="428628"/>
          </a:xfrm>
        </p:grpSpPr>
        <p:sp>
          <p:nvSpPr>
            <p:cNvPr id="145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6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7323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r="72137"/>
          <a:stretch>
            <a:fillRect/>
          </a:stretch>
        </p:blipFill>
        <p:spPr bwMode="auto">
          <a:xfrm>
            <a:off x="1739900" y="1162050"/>
            <a:ext cx="263048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2 Grupo"/>
          <p:cNvGrpSpPr/>
          <p:nvPr/>
        </p:nvGrpSpPr>
        <p:grpSpPr>
          <a:xfrm>
            <a:off x="4895850" y="1293344"/>
            <a:ext cx="2791038" cy="1602256"/>
            <a:chOff x="3440192" y="806450"/>
            <a:chExt cx="2791038" cy="1602256"/>
          </a:xfrm>
        </p:grpSpPr>
        <p:sp>
          <p:nvSpPr>
            <p:cNvPr id="4" name="3 Forma libre"/>
            <p:cNvSpPr/>
            <p:nvPr/>
          </p:nvSpPr>
          <p:spPr>
            <a:xfrm>
              <a:off x="3816350" y="984202"/>
              <a:ext cx="1665208" cy="1424504"/>
            </a:xfrm>
            <a:custGeom>
              <a:avLst/>
              <a:gdLst>
                <a:gd name="connsiteX0" fmla="*/ 1955800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949450 w 2279650"/>
                <a:gd name="connsiteY3" fmla="*/ 2178050 h 2184400"/>
                <a:gd name="connsiteX4" fmla="*/ 2279650 w 2279650"/>
                <a:gd name="connsiteY4" fmla="*/ 1098550 h 2184400"/>
                <a:gd name="connsiteX5" fmla="*/ 1955800 w 2279650"/>
                <a:gd name="connsiteY5" fmla="*/ 0 h 21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650" h="2184400">
                  <a:moveTo>
                    <a:pt x="1955800" y="0"/>
                  </a:moveTo>
                  <a:lnTo>
                    <a:pt x="0" y="0"/>
                  </a:lnTo>
                  <a:cubicBezTo>
                    <a:pt x="2117" y="728133"/>
                    <a:pt x="4233" y="1456267"/>
                    <a:pt x="6350" y="2184400"/>
                  </a:cubicBezTo>
                  <a:lnTo>
                    <a:pt x="1949450" y="2178050"/>
                  </a:lnTo>
                  <a:lnTo>
                    <a:pt x="2279650" y="1098550"/>
                  </a:lnTo>
                  <a:lnTo>
                    <a:pt x="1955800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4 Conector recto de flecha"/>
            <p:cNvCxnSpPr>
              <a:stCxn id="4" idx="4"/>
            </p:cNvCxnSpPr>
            <p:nvPr/>
          </p:nvCxnSpPr>
          <p:spPr>
            <a:xfrm>
              <a:off x="5481558" y="170059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 de flecha"/>
            <p:cNvCxnSpPr/>
            <p:nvPr/>
          </p:nvCxnSpPr>
          <p:spPr>
            <a:xfrm>
              <a:off x="3440192" y="1206500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 de flecha"/>
            <p:cNvCxnSpPr/>
            <p:nvPr/>
          </p:nvCxnSpPr>
          <p:spPr>
            <a:xfrm>
              <a:off x="3440192" y="1649364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>
              <a:off x="3440192" y="2138362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CuadroTexto"/>
            <p:cNvSpPr txBox="1"/>
            <p:nvPr/>
          </p:nvSpPr>
          <p:spPr>
            <a:xfrm>
              <a:off x="3440192" y="8064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440192" y="12509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3440192" y="17843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905500" y="15176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795792" y="10594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____</a:t>
              </a:r>
              <a:endParaRPr lang="es-E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795792" y="15039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____</a:t>
              </a:r>
              <a:endParaRPr lang="es-E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795792" y="1948418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____     ____</a:t>
              </a:r>
              <a:endParaRPr lang="es-E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3 Grupo"/>
          <p:cNvGrpSpPr/>
          <p:nvPr/>
        </p:nvGrpSpPr>
        <p:grpSpPr>
          <a:xfrm>
            <a:off x="4381488" y="1339851"/>
            <a:ext cx="3596576" cy="4051819"/>
            <a:chOff x="2857488" y="1339850"/>
            <a:chExt cx="3596576" cy="4051819"/>
          </a:xfrm>
        </p:grpSpPr>
        <p:sp>
          <p:nvSpPr>
            <p:cNvPr id="2" name="1 Elipse"/>
            <p:cNvSpPr/>
            <p:nvPr/>
          </p:nvSpPr>
          <p:spPr>
            <a:xfrm>
              <a:off x="4072526" y="2599080"/>
              <a:ext cx="107014" cy="107014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Elipse"/>
            <p:cNvSpPr/>
            <p:nvPr/>
          </p:nvSpPr>
          <p:spPr>
            <a:xfrm>
              <a:off x="4074825" y="3878199"/>
              <a:ext cx="107965" cy="10758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" name="3 Conector recto"/>
            <p:cNvCxnSpPr/>
            <p:nvPr/>
          </p:nvCxnSpPr>
          <p:spPr>
            <a:xfrm>
              <a:off x="4128807" y="2649398"/>
              <a:ext cx="1283217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4 Elipse"/>
            <p:cNvSpPr/>
            <p:nvPr/>
          </p:nvSpPr>
          <p:spPr>
            <a:xfrm>
              <a:off x="5355641" y="2593345"/>
              <a:ext cx="107014" cy="10701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Elipse"/>
            <p:cNvSpPr/>
            <p:nvPr/>
          </p:nvSpPr>
          <p:spPr>
            <a:xfrm>
              <a:off x="5355503" y="3880181"/>
              <a:ext cx="107014" cy="1070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" name="6 Conector recto"/>
            <p:cNvCxnSpPr/>
            <p:nvPr/>
          </p:nvCxnSpPr>
          <p:spPr>
            <a:xfrm rot="5400000" flipH="1" flipV="1">
              <a:off x="4767706" y="3289324"/>
              <a:ext cx="1284245" cy="43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 rot="5400000">
              <a:off x="2856468" y="3934661"/>
              <a:ext cx="1273362" cy="1271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>
              <a:off x="4132337" y="3933641"/>
              <a:ext cx="2321727" cy="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rot="16200000" flipV="1">
              <a:off x="2855903" y="2657205"/>
              <a:ext cx="2549341" cy="35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Elipse"/>
            <p:cNvSpPr/>
            <p:nvPr/>
          </p:nvSpPr>
          <p:spPr>
            <a:xfrm>
              <a:off x="3396555" y="3280878"/>
              <a:ext cx="107014" cy="10701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Elipse"/>
            <p:cNvSpPr/>
            <p:nvPr/>
          </p:nvSpPr>
          <p:spPr>
            <a:xfrm>
              <a:off x="3399649" y="4558924"/>
              <a:ext cx="107014" cy="10701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12 Conector recto"/>
            <p:cNvCxnSpPr/>
            <p:nvPr/>
          </p:nvCxnSpPr>
          <p:spPr>
            <a:xfrm>
              <a:off x="3441718" y="3336487"/>
              <a:ext cx="128235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rot="5400000">
              <a:off x="2802207" y="3976000"/>
              <a:ext cx="1282555" cy="353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Elipse"/>
            <p:cNvSpPr/>
            <p:nvPr/>
          </p:nvSpPr>
          <p:spPr>
            <a:xfrm>
              <a:off x="4668413" y="3279264"/>
              <a:ext cx="107014" cy="10701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4668413" y="4558328"/>
              <a:ext cx="107014" cy="10701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6 Conector recto"/>
            <p:cNvCxnSpPr/>
            <p:nvPr/>
          </p:nvCxnSpPr>
          <p:spPr>
            <a:xfrm rot="10800000">
              <a:off x="3441718" y="4619042"/>
              <a:ext cx="127882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 flipH="1" flipV="1">
              <a:off x="4081031" y="3976000"/>
              <a:ext cx="1282555" cy="353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rot="5400000" flipH="1" flipV="1">
              <a:off x="3443482" y="2651164"/>
              <a:ext cx="687090" cy="68355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V="1">
              <a:off x="4724072" y="2649399"/>
              <a:ext cx="687951" cy="68709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720541" y="3933644"/>
              <a:ext cx="691482" cy="68539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089862" y="398719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023571" y="502233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132339" y="13398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24 Conector recto"/>
            <p:cNvCxnSpPr/>
            <p:nvPr/>
          </p:nvCxnSpPr>
          <p:spPr>
            <a:xfrm rot="5400000">
              <a:off x="2060620" y="2872112"/>
              <a:ext cx="3132185" cy="100419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rot="16200000" flipH="1">
              <a:off x="3986346" y="1950574"/>
              <a:ext cx="2125531" cy="184061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rot="10800000" flipV="1">
              <a:off x="3124620" y="3933640"/>
              <a:ext cx="2844797" cy="100666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3746012" y="2648198"/>
              <a:ext cx="1110340" cy="39782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rot="16200000" flipV="1">
              <a:off x="4803534" y="2706955"/>
              <a:ext cx="688680" cy="57116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>
              <a:off x="4791437" y="3611120"/>
              <a:ext cx="936734" cy="32001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 flipV="1">
              <a:off x="4048830" y="4239491"/>
              <a:ext cx="1056904" cy="37407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16200000" flipH="1">
              <a:off x="3405347" y="4004199"/>
              <a:ext cx="667057" cy="5913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rot="5400000" flipH="1" flipV="1">
              <a:off x="3117065" y="3363024"/>
              <a:ext cx="945945" cy="31194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137 Grupo"/>
          <p:cNvGrpSpPr/>
          <p:nvPr/>
        </p:nvGrpSpPr>
        <p:grpSpPr>
          <a:xfrm>
            <a:off x="2015922" y="1500174"/>
            <a:ext cx="8160156" cy="3422650"/>
            <a:chOff x="349250" y="228600"/>
            <a:chExt cx="8160156" cy="3422650"/>
          </a:xfrm>
        </p:grpSpPr>
        <p:sp>
          <p:nvSpPr>
            <p:cNvPr id="2" name="1 Retraso"/>
            <p:cNvSpPr/>
            <p:nvPr/>
          </p:nvSpPr>
          <p:spPr>
            <a:xfrm>
              <a:off x="1282701" y="228600"/>
              <a:ext cx="333375" cy="333375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" name="2 Conector recto"/>
            <p:cNvCxnSpPr/>
            <p:nvPr/>
          </p:nvCxnSpPr>
          <p:spPr>
            <a:xfrm>
              <a:off x="1082676" y="317500"/>
              <a:ext cx="2000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3 Conector recto"/>
            <p:cNvCxnSpPr/>
            <p:nvPr/>
          </p:nvCxnSpPr>
          <p:spPr>
            <a:xfrm>
              <a:off x="1082675" y="467895"/>
              <a:ext cx="2000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>
              <a:stCxn id="2" idx="3"/>
            </p:cNvCxnSpPr>
            <p:nvPr/>
          </p:nvCxnSpPr>
          <p:spPr>
            <a:xfrm>
              <a:off x="1616076" y="395288"/>
              <a:ext cx="2222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456665" y="228600"/>
              <a:ext cx="514885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s-ES" sz="1400" dirty="0"/>
                <a:t>AND</a:t>
              </a:r>
            </a:p>
          </p:txBody>
        </p:sp>
        <p:sp>
          <p:nvSpPr>
            <p:cNvPr id="7" name="6 Forma libre"/>
            <p:cNvSpPr/>
            <p:nvPr/>
          </p:nvSpPr>
          <p:spPr>
            <a:xfrm>
              <a:off x="1280755" y="762000"/>
              <a:ext cx="334835" cy="333375"/>
            </a:xfrm>
            <a:custGeom>
              <a:avLst/>
              <a:gdLst>
                <a:gd name="connsiteX0" fmla="*/ 0 w 1051824"/>
                <a:gd name="connsiteY0" fmla="*/ 0 h 708263"/>
                <a:gd name="connsiteX1" fmla="*/ 845687 w 1051824"/>
                <a:gd name="connsiteY1" fmla="*/ 5285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08263"/>
                <a:gd name="connsiteX1" fmla="*/ 848533 w 1051824"/>
                <a:gd name="connsiteY1" fmla="*/ 0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79990"/>
                <a:gd name="connsiteX1" fmla="*/ 848533 w 1051824"/>
                <a:gd name="connsiteY1" fmla="*/ 0 h 779990"/>
                <a:gd name="connsiteX2" fmla="*/ 1051824 w 1051824"/>
                <a:gd name="connsiteY2" fmla="*/ 354131 h 779990"/>
                <a:gd name="connsiteX3" fmla="*/ 845687 w 1051824"/>
                <a:gd name="connsiteY3" fmla="*/ 708263 h 779990"/>
                <a:gd name="connsiteX4" fmla="*/ 0 w 1051824"/>
                <a:gd name="connsiteY4" fmla="*/ 779990 h 779990"/>
                <a:gd name="connsiteX5" fmla="*/ 0 w 1051824"/>
                <a:gd name="connsiteY5" fmla="*/ 0 h 779990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5687 w 1051824"/>
                <a:gd name="connsiteY3" fmla="*/ 708263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543595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801790"/>
                <a:gd name="connsiteY0" fmla="*/ 0 h 709082"/>
                <a:gd name="connsiteX1" fmla="*/ 417470 w 801790"/>
                <a:gd name="connsiteY1" fmla="*/ 0 h 709082"/>
                <a:gd name="connsiteX2" fmla="*/ 780769 w 801790"/>
                <a:gd name="connsiteY2" fmla="*/ 354541 h 709082"/>
                <a:gd name="connsiteX3" fmla="*/ 543595 w 801790"/>
                <a:gd name="connsiteY3" fmla="*/ 709082 h 709082"/>
                <a:gd name="connsiteX4" fmla="*/ 1483 w 801790"/>
                <a:gd name="connsiteY4" fmla="*/ 709082 h 709082"/>
                <a:gd name="connsiteX5" fmla="*/ 0 w 801790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69" h="709082">
                  <a:moveTo>
                    <a:pt x="0" y="0"/>
                  </a:moveTo>
                  <a:lnTo>
                    <a:pt x="417470" y="0"/>
                  </a:lnTo>
                  <a:cubicBezTo>
                    <a:pt x="547598" y="59090"/>
                    <a:pt x="730749" y="174603"/>
                    <a:pt x="780769" y="354541"/>
                  </a:cubicBezTo>
                  <a:cubicBezTo>
                    <a:pt x="732816" y="554634"/>
                    <a:pt x="547351" y="649992"/>
                    <a:pt x="417470" y="709082"/>
                  </a:cubicBezTo>
                  <a:lnTo>
                    <a:pt x="1483" y="709082"/>
                  </a:lnTo>
                  <a:cubicBezTo>
                    <a:pt x="161342" y="410299"/>
                    <a:pt x="153669" y="294201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1093787" y="850900"/>
              <a:ext cx="2333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093787" y="984250"/>
              <a:ext cx="2333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1593850" y="939800"/>
              <a:ext cx="2000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570478" y="762000"/>
              <a:ext cx="401072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s-ES" sz="1400" dirty="0"/>
                <a:t>OR</a:t>
              </a:r>
            </a:p>
          </p:txBody>
        </p:sp>
        <p:grpSp>
          <p:nvGrpSpPr>
            <p:cNvPr id="12" name="11 Grupo"/>
            <p:cNvGrpSpPr/>
            <p:nvPr/>
          </p:nvGrpSpPr>
          <p:grpSpPr>
            <a:xfrm>
              <a:off x="1282700" y="1273175"/>
              <a:ext cx="400050" cy="333375"/>
              <a:chOff x="1682750" y="1962150"/>
              <a:chExt cx="533400" cy="444500"/>
            </a:xfrm>
          </p:grpSpPr>
          <p:sp>
            <p:nvSpPr>
              <p:cNvPr id="13" name="12 Triángulo isósceles"/>
              <p:cNvSpPr/>
              <p:nvPr/>
            </p:nvSpPr>
            <p:spPr>
              <a:xfrm rot="5400000">
                <a:off x="1682750" y="1962150"/>
                <a:ext cx="444500" cy="44450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13 Elipse"/>
              <p:cNvSpPr/>
              <p:nvPr/>
            </p:nvSpPr>
            <p:spPr>
              <a:xfrm>
                <a:off x="2127250" y="2139950"/>
                <a:ext cx="88900" cy="889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5" name="14 Conector recto"/>
            <p:cNvCxnSpPr/>
            <p:nvPr/>
          </p:nvCxnSpPr>
          <p:spPr>
            <a:xfrm>
              <a:off x="1690065" y="1443380"/>
              <a:ext cx="133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1067206" y="1451255"/>
              <a:ext cx="2000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469489" y="1295400"/>
              <a:ext cx="502061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s-ES" sz="1400" dirty="0"/>
                <a:t>NOT</a:t>
              </a:r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1082675" y="1873250"/>
              <a:ext cx="2000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1082675" y="2065680"/>
              <a:ext cx="2000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1682750" y="1976780"/>
              <a:ext cx="133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20 Grupo"/>
            <p:cNvGrpSpPr/>
            <p:nvPr/>
          </p:nvGrpSpPr>
          <p:grpSpPr>
            <a:xfrm>
              <a:off x="1282700" y="1806575"/>
              <a:ext cx="400050" cy="333375"/>
              <a:chOff x="3949700" y="539750"/>
              <a:chExt cx="533400" cy="444500"/>
            </a:xfrm>
          </p:grpSpPr>
          <p:sp>
            <p:nvSpPr>
              <p:cNvPr id="22" name="21 Retraso"/>
              <p:cNvSpPr/>
              <p:nvPr/>
            </p:nvSpPr>
            <p:spPr>
              <a:xfrm>
                <a:off x="3949700" y="539750"/>
                <a:ext cx="444500" cy="444500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22 Elipse"/>
              <p:cNvSpPr/>
              <p:nvPr/>
            </p:nvSpPr>
            <p:spPr>
              <a:xfrm>
                <a:off x="4394200" y="717550"/>
                <a:ext cx="88900" cy="889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24" name="23 Conector recto"/>
            <p:cNvCxnSpPr/>
            <p:nvPr/>
          </p:nvCxnSpPr>
          <p:spPr>
            <a:xfrm>
              <a:off x="1067206" y="2362200"/>
              <a:ext cx="2333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1081836" y="2540000"/>
              <a:ext cx="2333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1690065" y="2458415"/>
              <a:ext cx="1333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26 Grupo"/>
            <p:cNvGrpSpPr/>
            <p:nvPr/>
          </p:nvGrpSpPr>
          <p:grpSpPr>
            <a:xfrm>
              <a:off x="1280754" y="2293673"/>
              <a:ext cx="401510" cy="333375"/>
              <a:chOff x="3947754" y="1250950"/>
              <a:chExt cx="535346" cy="444500"/>
            </a:xfrm>
          </p:grpSpPr>
          <p:sp>
            <p:nvSpPr>
              <p:cNvPr id="28" name="27 Forma libre"/>
              <p:cNvSpPr/>
              <p:nvPr/>
            </p:nvSpPr>
            <p:spPr>
              <a:xfrm>
                <a:off x="3947754" y="1250950"/>
                <a:ext cx="446446" cy="444500"/>
              </a:xfrm>
              <a:custGeom>
                <a:avLst/>
                <a:gdLst>
                  <a:gd name="connsiteX0" fmla="*/ 0 w 1051824"/>
                  <a:gd name="connsiteY0" fmla="*/ 0 h 708263"/>
                  <a:gd name="connsiteX1" fmla="*/ 845687 w 1051824"/>
                  <a:gd name="connsiteY1" fmla="*/ 5285 h 708263"/>
                  <a:gd name="connsiteX2" fmla="*/ 1051824 w 1051824"/>
                  <a:gd name="connsiteY2" fmla="*/ 354131 h 708263"/>
                  <a:gd name="connsiteX3" fmla="*/ 845687 w 1051824"/>
                  <a:gd name="connsiteY3" fmla="*/ 708263 h 708263"/>
                  <a:gd name="connsiteX4" fmla="*/ 0 w 1051824"/>
                  <a:gd name="connsiteY4" fmla="*/ 708263 h 708263"/>
                  <a:gd name="connsiteX5" fmla="*/ 0 w 1051824"/>
                  <a:gd name="connsiteY5" fmla="*/ 0 h 708263"/>
                  <a:gd name="connsiteX0" fmla="*/ 0 w 1051824"/>
                  <a:gd name="connsiteY0" fmla="*/ 0 h 708263"/>
                  <a:gd name="connsiteX1" fmla="*/ 848533 w 1051824"/>
                  <a:gd name="connsiteY1" fmla="*/ 0 h 708263"/>
                  <a:gd name="connsiteX2" fmla="*/ 1051824 w 1051824"/>
                  <a:gd name="connsiteY2" fmla="*/ 354131 h 708263"/>
                  <a:gd name="connsiteX3" fmla="*/ 845687 w 1051824"/>
                  <a:gd name="connsiteY3" fmla="*/ 708263 h 708263"/>
                  <a:gd name="connsiteX4" fmla="*/ 0 w 1051824"/>
                  <a:gd name="connsiteY4" fmla="*/ 708263 h 708263"/>
                  <a:gd name="connsiteX5" fmla="*/ 0 w 1051824"/>
                  <a:gd name="connsiteY5" fmla="*/ 0 h 708263"/>
                  <a:gd name="connsiteX0" fmla="*/ 0 w 1051824"/>
                  <a:gd name="connsiteY0" fmla="*/ 0 h 779990"/>
                  <a:gd name="connsiteX1" fmla="*/ 848533 w 1051824"/>
                  <a:gd name="connsiteY1" fmla="*/ 0 h 779990"/>
                  <a:gd name="connsiteX2" fmla="*/ 1051824 w 1051824"/>
                  <a:gd name="connsiteY2" fmla="*/ 354131 h 779990"/>
                  <a:gd name="connsiteX3" fmla="*/ 845687 w 1051824"/>
                  <a:gd name="connsiteY3" fmla="*/ 708263 h 779990"/>
                  <a:gd name="connsiteX4" fmla="*/ 0 w 1051824"/>
                  <a:gd name="connsiteY4" fmla="*/ 779990 h 779990"/>
                  <a:gd name="connsiteX5" fmla="*/ 0 w 1051824"/>
                  <a:gd name="connsiteY5" fmla="*/ 0 h 779990"/>
                  <a:gd name="connsiteX0" fmla="*/ 0 w 1051824"/>
                  <a:gd name="connsiteY0" fmla="*/ 0 h 709082"/>
                  <a:gd name="connsiteX1" fmla="*/ 848533 w 1051824"/>
                  <a:gd name="connsiteY1" fmla="*/ 0 h 709082"/>
                  <a:gd name="connsiteX2" fmla="*/ 1051824 w 1051824"/>
                  <a:gd name="connsiteY2" fmla="*/ 354131 h 709082"/>
                  <a:gd name="connsiteX3" fmla="*/ 845687 w 1051824"/>
                  <a:gd name="connsiteY3" fmla="*/ 708263 h 709082"/>
                  <a:gd name="connsiteX4" fmla="*/ 1483 w 1051824"/>
                  <a:gd name="connsiteY4" fmla="*/ 709082 h 709082"/>
                  <a:gd name="connsiteX5" fmla="*/ 0 w 1051824"/>
                  <a:gd name="connsiteY5" fmla="*/ 0 h 709082"/>
                  <a:gd name="connsiteX0" fmla="*/ 0 w 1051824"/>
                  <a:gd name="connsiteY0" fmla="*/ 0 h 709082"/>
                  <a:gd name="connsiteX1" fmla="*/ 848533 w 1051824"/>
                  <a:gd name="connsiteY1" fmla="*/ 0 h 709082"/>
                  <a:gd name="connsiteX2" fmla="*/ 1051824 w 1051824"/>
                  <a:gd name="connsiteY2" fmla="*/ 354131 h 709082"/>
                  <a:gd name="connsiteX3" fmla="*/ 848533 w 1051824"/>
                  <a:gd name="connsiteY3" fmla="*/ 709082 h 709082"/>
                  <a:gd name="connsiteX4" fmla="*/ 1483 w 1051824"/>
                  <a:gd name="connsiteY4" fmla="*/ 709082 h 709082"/>
                  <a:gd name="connsiteX5" fmla="*/ 0 w 1051824"/>
                  <a:gd name="connsiteY5" fmla="*/ 0 h 709082"/>
                  <a:gd name="connsiteX0" fmla="*/ 0 w 1051824"/>
                  <a:gd name="connsiteY0" fmla="*/ 0 h 709082"/>
                  <a:gd name="connsiteX1" fmla="*/ 543595 w 1051824"/>
                  <a:gd name="connsiteY1" fmla="*/ 0 h 709082"/>
                  <a:gd name="connsiteX2" fmla="*/ 1051824 w 1051824"/>
                  <a:gd name="connsiteY2" fmla="*/ 354131 h 709082"/>
                  <a:gd name="connsiteX3" fmla="*/ 848533 w 1051824"/>
                  <a:gd name="connsiteY3" fmla="*/ 709082 h 709082"/>
                  <a:gd name="connsiteX4" fmla="*/ 1483 w 1051824"/>
                  <a:gd name="connsiteY4" fmla="*/ 709082 h 709082"/>
                  <a:gd name="connsiteX5" fmla="*/ 0 w 1051824"/>
                  <a:gd name="connsiteY5" fmla="*/ 0 h 709082"/>
                  <a:gd name="connsiteX0" fmla="*/ 0 w 1051824"/>
                  <a:gd name="connsiteY0" fmla="*/ 0 h 709082"/>
                  <a:gd name="connsiteX1" fmla="*/ 543595 w 1051824"/>
                  <a:gd name="connsiteY1" fmla="*/ 0 h 709082"/>
                  <a:gd name="connsiteX2" fmla="*/ 1051824 w 1051824"/>
                  <a:gd name="connsiteY2" fmla="*/ 354131 h 709082"/>
                  <a:gd name="connsiteX3" fmla="*/ 543595 w 1051824"/>
                  <a:gd name="connsiteY3" fmla="*/ 709082 h 709082"/>
                  <a:gd name="connsiteX4" fmla="*/ 1483 w 1051824"/>
                  <a:gd name="connsiteY4" fmla="*/ 709082 h 709082"/>
                  <a:gd name="connsiteX5" fmla="*/ 0 w 1051824"/>
                  <a:gd name="connsiteY5" fmla="*/ 0 h 709082"/>
                  <a:gd name="connsiteX0" fmla="*/ 0 w 780769"/>
                  <a:gd name="connsiteY0" fmla="*/ 0 h 709082"/>
                  <a:gd name="connsiteX1" fmla="*/ 543595 w 780769"/>
                  <a:gd name="connsiteY1" fmla="*/ 0 h 709082"/>
                  <a:gd name="connsiteX2" fmla="*/ 780769 w 780769"/>
                  <a:gd name="connsiteY2" fmla="*/ 354541 h 709082"/>
                  <a:gd name="connsiteX3" fmla="*/ 543595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543595 w 780769"/>
                  <a:gd name="connsiteY1" fmla="*/ 0 h 709082"/>
                  <a:gd name="connsiteX2" fmla="*/ 780769 w 780769"/>
                  <a:gd name="connsiteY2" fmla="*/ 354541 h 709082"/>
                  <a:gd name="connsiteX3" fmla="*/ 543595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543595 w 780769"/>
                  <a:gd name="connsiteY1" fmla="*/ 0 h 709082"/>
                  <a:gd name="connsiteX2" fmla="*/ 780769 w 780769"/>
                  <a:gd name="connsiteY2" fmla="*/ 354541 h 709082"/>
                  <a:gd name="connsiteX3" fmla="*/ 543595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801790"/>
                  <a:gd name="connsiteY0" fmla="*/ 0 h 709082"/>
                  <a:gd name="connsiteX1" fmla="*/ 417470 w 801790"/>
                  <a:gd name="connsiteY1" fmla="*/ 0 h 709082"/>
                  <a:gd name="connsiteX2" fmla="*/ 780769 w 801790"/>
                  <a:gd name="connsiteY2" fmla="*/ 354541 h 709082"/>
                  <a:gd name="connsiteX3" fmla="*/ 543595 w 801790"/>
                  <a:gd name="connsiteY3" fmla="*/ 709082 h 709082"/>
                  <a:gd name="connsiteX4" fmla="*/ 1483 w 801790"/>
                  <a:gd name="connsiteY4" fmla="*/ 709082 h 709082"/>
                  <a:gd name="connsiteX5" fmla="*/ 0 w 801790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0769" h="709082">
                    <a:moveTo>
                      <a:pt x="0" y="0"/>
                    </a:moveTo>
                    <a:lnTo>
                      <a:pt x="417470" y="0"/>
                    </a:lnTo>
                    <a:cubicBezTo>
                      <a:pt x="547598" y="59090"/>
                      <a:pt x="730749" y="174603"/>
                      <a:pt x="780769" y="354541"/>
                    </a:cubicBezTo>
                    <a:cubicBezTo>
                      <a:pt x="732816" y="554634"/>
                      <a:pt x="547351" y="649992"/>
                      <a:pt x="417470" y="709082"/>
                    </a:cubicBezTo>
                    <a:lnTo>
                      <a:pt x="1483" y="709082"/>
                    </a:lnTo>
                    <a:cubicBezTo>
                      <a:pt x="161342" y="410299"/>
                      <a:pt x="153669" y="294201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28 Elipse"/>
              <p:cNvSpPr/>
              <p:nvPr/>
            </p:nvSpPr>
            <p:spPr>
              <a:xfrm>
                <a:off x="4394200" y="1428750"/>
                <a:ext cx="88900" cy="889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0" name="29 Forma libre"/>
            <p:cNvSpPr/>
            <p:nvPr/>
          </p:nvSpPr>
          <p:spPr>
            <a:xfrm>
              <a:off x="1280755" y="2806700"/>
              <a:ext cx="334835" cy="333375"/>
            </a:xfrm>
            <a:custGeom>
              <a:avLst/>
              <a:gdLst>
                <a:gd name="connsiteX0" fmla="*/ 0 w 1051824"/>
                <a:gd name="connsiteY0" fmla="*/ 0 h 708263"/>
                <a:gd name="connsiteX1" fmla="*/ 845687 w 1051824"/>
                <a:gd name="connsiteY1" fmla="*/ 5285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08263"/>
                <a:gd name="connsiteX1" fmla="*/ 848533 w 1051824"/>
                <a:gd name="connsiteY1" fmla="*/ 0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79990"/>
                <a:gd name="connsiteX1" fmla="*/ 848533 w 1051824"/>
                <a:gd name="connsiteY1" fmla="*/ 0 h 779990"/>
                <a:gd name="connsiteX2" fmla="*/ 1051824 w 1051824"/>
                <a:gd name="connsiteY2" fmla="*/ 354131 h 779990"/>
                <a:gd name="connsiteX3" fmla="*/ 845687 w 1051824"/>
                <a:gd name="connsiteY3" fmla="*/ 708263 h 779990"/>
                <a:gd name="connsiteX4" fmla="*/ 0 w 1051824"/>
                <a:gd name="connsiteY4" fmla="*/ 779990 h 779990"/>
                <a:gd name="connsiteX5" fmla="*/ 0 w 1051824"/>
                <a:gd name="connsiteY5" fmla="*/ 0 h 779990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5687 w 1051824"/>
                <a:gd name="connsiteY3" fmla="*/ 708263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543595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801790"/>
                <a:gd name="connsiteY0" fmla="*/ 0 h 709082"/>
                <a:gd name="connsiteX1" fmla="*/ 417470 w 801790"/>
                <a:gd name="connsiteY1" fmla="*/ 0 h 709082"/>
                <a:gd name="connsiteX2" fmla="*/ 780769 w 801790"/>
                <a:gd name="connsiteY2" fmla="*/ 354541 h 709082"/>
                <a:gd name="connsiteX3" fmla="*/ 543595 w 801790"/>
                <a:gd name="connsiteY3" fmla="*/ 709082 h 709082"/>
                <a:gd name="connsiteX4" fmla="*/ 1483 w 801790"/>
                <a:gd name="connsiteY4" fmla="*/ 709082 h 709082"/>
                <a:gd name="connsiteX5" fmla="*/ 0 w 801790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69" h="709082">
                  <a:moveTo>
                    <a:pt x="0" y="0"/>
                  </a:moveTo>
                  <a:lnTo>
                    <a:pt x="417470" y="0"/>
                  </a:lnTo>
                  <a:cubicBezTo>
                    <a:pt x="547598" y="59090"/>
                    <a:pt x="730749" y="174603"/>
                    <a:pt x="780769" y="354541"/>
                  </a:cubicBezTo>
                  <a:cubicBezTo>
                    <a:pt x="732816" y="554634"/>
                    <a:pt x="547351" y="649992"/>
                    <a:pt x="417470" y="709082"/>
                  </a:cubicBezTo>
                  <a:lnTo>
                    <a:pt x="1483" y="709082"/>
                  </a:lnTo>
                  <a:cubicBezTo>
                    <a:pt x="161342" y="410299"/>
                    <a:pt x="153669" y="294201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" name="30 Conector recto"/>
            <p:cNvCxnSpPr/>
            <p:nvPr/>
          </p:nvCxnSpPr>
          <p:spPr>
            <a:xfrm flipV="1">
              <a:off x="1052575" y="2894178"/>
              <a:ext cx="190910" cy="14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flipV="1">
              <a:off x="1059890" y="3042804"/>
              <a:ext cx="190910" cy="1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Forma libre"/>
            <p:cNvSpPr/>
            <p:nvPr/>
          </p:nvSpPr>
          <p:spPr>
            <a:xfrm>
              <a:off x="1220895" y="2809888"/>
              <a:ext cx="50168" cy="332039"/>
            </a:xfrm>
            <a:custGeom>
              <a:avLst/>
              <a:gdLst>
                <a:gd name="connsiteX0" fmla="*/ 4138 w 66891"/>
                <a:gd name="connsiteY0" fmla="*/ 0 h 442719"/>
                <a:gd name="connsiteX1" fmla="*/ 66201 w 66891"/>
                <a:gd name="connsiteY1" fmla="*/ 215153 h 442719"/>
                <a:gd name="connsiteX2" fmla="*/ 0 w 66891"/>
                <a:gd name="connsiteY2" fmla="*/ 442719 h 44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91" h="442719">
                  <a:moveTo>
                    <a:pt x="4138" y="0"/>
                  </a:moveTo>
                  <a:cubicBezTo>
                    <a:pt x="35514" y="70683"/>
                    <a:pt x="66891" y="141367"/>
                    <a:pt x="66201" y="215153"/>
                  </a:cubicBezTo>
                  <a:cubicBezTo>
                    <a:pt x="65511" y="288939"/>
                    <a:pt x="32755" y="365829"/>
                    <a:pt x="0" y="44271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" name="33 Conector recto"/>
            <p:cNvCxnSpPr/>
            <p:nvPr/>
          </p:nvCxnSpPr>
          <p:spPr>
            <a:xfrm>
              <a:off x="1632106" y="2985059"/>
              <a:ext cx="2000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34 Forma libre"/>
            <p:cNvSpPr/>
            <p:nvPr/>
          </p:nvSpPr>
          <p:spPr>
            <a:xfrm>
              <a:off x="1280755" y="3295650"/>
              <a:ext cx="334835" cy="333375"/>
            </a:xfrm>
            <a:custGeom>
              <a:avLst/>
              <a:gdLst>
                <a:gd name="connsiteX0" fmla="*/ 0 w 1051824"/>
                <a:gd name="connsiteY0" fmla="*/ 0 h 708263"/>
                <a:gd name="connsiteX1" fmla="*/ 845687 w 1051824"/>
                <a:gd name="connsiteY1" fmla="*/ 5285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08263"/>
                <a:gd name="connsiteX1" fmla="*/ 848533 w 1051824"/>
                <a:gd name="connsiteY1" fmla="*/ 0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79990"/>
                <a:gd name="connsiteX1" fmla="*/ 848533 w 1051824"/>
                <a:gd name="connsiteY1" fmla="*/ 0 h 779990"/>
                <a:gd name="connsiteX2" fmla="*/ 1051824 w 1051824"/>
                <a:gd name="connsiteY2" fmla="*/ 354131 h 779990"/>
                <a:gd name="connsiteX3" fmla="*/ 845687 w 1051824"/>
                <a:gd name="connsiteY3" fmla="*/ 708263 h 779990"/>
                <a:gd name="connsiteX4" fmla="*/ 0 w 1051824"/>
                <a:gd name="connsiteY4" fmla="*/ 779990 h 779990"/>
                <a:gd name="connsiteX5" fmla="*/ 0 w 1051824"/>
                <a:gd name="connsiteY5" fmla="*/ 0 h 779990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5687 w 1051824"/>
                <a:gd name="connsiteY3" fmla="*/ 708263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543595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801790"/>
                <a:gd name="connsiteY0" fmla="*/ 0 h 709082"/>
                <a:gd name="connsiteX1" fmla="*/ 417470 w 801790"/>
                <a:gd name="connsiteY1" fmla="*/ 0 h 709082"/>
                <a:gd name="connsiteX2" fmla="*/ 780769 w 801790"/>
                <a:gd name="connsiteY2" fmla="*/ 354541 h 709082"/>
                <a:gd name="connsiteX3" fmla="*/ 543595 w 801790"/>
                <a:gd name="connsiteY3" fmla="*/ 709082 h 709082"/>
                <a:gd name="connsiteX4" fmla="*/ 1483 w 801790"/>
                <a:gd name="connsiteY4" fmla="*/ 709082 h 709082"/>
                <a:gd name="connsiteX5" fmla="*/ 0 w 801790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69" h="709082">
                  <a:moveTo>
                    <a:pt x="0" y="0"/>
                  </a:moveTo>
                  <a:lnTo>
                    <a:pt x="417470" y="0"/>
                  </a:lnTo>
                  <a:cubicBezTo>
                    <a:pt x="547598" y="59090"/>
                    <a:pt x="730749" y="174603"/>
                    <a:pt x="780769" y="354541"/>
                  </a:cubicBezTo>
                  <a:cubicBezTo>
                    <a:pt x="732816" y="554634"/>
                    <a:pt x="547351" y="649992"/>
                    <a:pt x="417470" y="709082"/>
                  </a:cubicBezTo>
                  <a:lnTo>
                    <a:pt x="1483" y="709082"/>
                  </a:lnTo>
                  <a:cubicBezTo>
                    <a:pt x="161342" y="410299"/>
                    <a:pt x="153669" y="294201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6" name="35 Conector recto"/>
            <p:cNvCxnSpPr/>
            <p:nvPr/>
          </p:nvCxnSpPr>
          <p:spPr>
            <a:xfrm flipV="1">
              <a:off x="1059890" y="3397843"/>
              <a:ext cx="190910" cy="14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flipV="1">
              <a:off x="1052575" y="3539183"/>
              <a:ext cx="190910" cy="1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Forma libre"/>
            <p:cNvSpPr/>
            <p:nvPr/>
          </p:nvSpPr>
          <p:spPr>
            <a:xfrm>
              <a:off x="1220895" y="3298838"/>
              <a:ext cx="50168" cy="332039"/>
            </a:xfrm>
            <a:custGeom>
              <a:avLst/>
              <a:gdLst>
                <a:gd name="connsiteX0" fmla="*/ 4138 w 66891"/>
                <a:gd name="connsiteY0" fmla="*/ 0 h 442719"/>
                <a:gd name="connsiteX1" fmla="*/ 66201 w 66891"/>
                <a:gd name="connsiteY1" fmla="*/ 215153 h 442719"/>
                <a:gd name="connsiteX2" fmla="*/ 0 w 66891"/>
                <a:gd name="connsiteY2" fmla="*/ 442719 h 44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91" h="442719">
                  <a:moveTo>
                    <a:pt x="4138" y="0"/>
                  </a:moveTo>
                  <a:cubicBezTo>
                    <a:pt x="35514" y="70683"/>
                    <a:pt x="66891" y="141367"/>
                    <a:pt x="66201" y="215153"/>
                  </a:cubicBezTo>
                  <a:cubicBezTo>
                    <a:pt x="65511" y="288939"/>
                    <a:pt x="32755" y="365829"/>
                    <a:pt x="0" y="44271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9" name="38 Conector recto"/>
            <p:cNvCxnSpPr>
              <a:stCxn id="40" idx="6"/>
            </p:cNvCxnSpPr>
            <p:nvPr/>
          </p:nvCxnSpPr>
          <p:spPr>
            <a:xfrm>
              <a:off x="1691466" y="3477248"/>
              <a:ext cx="1555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Elipse"/>
            <p:cNvSpPr/>
            <p:nvPr/>
          </p:nvSpPr>
          <p:spPr>
            <a:xfrm>
              <a:off x="1624791" y="3443910"/>
              <a:ext cx="66675" cy="666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349250" y="1845844"/>
              <a:ext cx="630301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s-ES" sz="1400" dirty="0"/>
                <a:t>NAND</a:t>
              </a: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455062" y="2295245"/>
              <a:ext cx="516488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s-ES" sz="1400" dirty="0"/>
                <a:t>NOR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490506" y="2817203"/>
              <a:ext cx="489045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s-ES" sz="1400" dirty="0"/>
                <a:t>XOR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362088" y="3343473"/>
              <a:ext cx="609462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s-ES" sz="1400" dirty="0"/>
                <a:t>XNOR</a:t>
              </a: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4802852" y="123384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45 Retraso"/>
            <p:cNvSpPr/>
            <p:nvPr/>
          </p:nvSpPr>
          <p:spPr>
            <a:xfrm>
              <a:off x="3380452" y="700445"/>
              <a:ext cx="400050" cy="636032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46 Conector recto"/>
            <p:cNvCxnSpPr/>
            <p:nvPr/>
          </p:nvCxnSpPr>
          <p:spPr>
            <a:xfrm>
              <a:off x="2358104" y="891977"/>
              <a:ext cx="1022348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2358104" y="1158677"/>
              <a:ext cx="10223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48 Forma libre"/>
            <p:cNvSpPr/>
            <p:nvPr/>
          </p:nvSpPr>
          <p:spPr>
            <a:xfrm>
              <a:off x="4047202" y="1114227"/>
              <a:ext cx="400050" cy="636032"/>
            </a:xfrm>
            <a:custGeom>
              <a:avLst/>
              <a:gdLst>
                <a:gd name="connsiteX0" fmla="*/ 0 w 1051824"/>
                <a:gd name="connsiteY0" fmla="*/ 0 h 708263"/>
                <a:gd name="connsiteX1" fmla="*/ 845687 w 1051824"/>
                <a:gd name="connsiteY1" fmla="*/ 5285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08263"/>
                <a:gd name="connsiteX1" fmla="*/ 848533 w 1051824"/>
                <a:gd name="connsiteY1" fmla="*/ 0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79990"/>
                <a:gd name="connsiteX1" fmla="*/ 848533 w 1051824"/>
                <a:gd name="connsiteY1" fmla="*/ 0 h 779990"/>
                <a:gd name="connsiteX2" fmla="*/ 1051824 w 1051824"/>
                <a:gd name="connsiteY2" fmla="*/ 354131 h 779990"/>
                <a:gd name="connsiteX3" fmla="*/ 845687 w 1051824"/>
                <a:gd name="connsiteY3" fmla="*/ 708263 h 779990"/>
                <a:gd name="connsiteX4" fmla="*/ 0 w 1051824"/>
                <a:gd name="connsiteY4" fmla="*/ 779990 h 779990"/>
                <a:gd name="connsiteX5" fmla="*/ 0 w 1051824"/>
                <a:gd name="connsiteY5" fmla="*/ 0 h 779990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5687 w 1051824"/>
                <a:gd name="connsiteY3" fmla="*/ 708263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543595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801790"/>
                <a:gd name="connsiteY0" fmla="*/ 0 h 709082"/>
                <a:gd name="connsiteX1" fmla="*/ 417470 w 801790"/>
                <a:gd name="connsiteY1" fmla="*/ 0 h 709082"/>
                <a:gd name="connsiteX2" fmla="*/ 780769 w 801790"/>
                <a:gd name="connsiteY2" fmla="*/ 354541 h 709082"/>
                <a:gd name="connsiteX3" fmla="*/ 543595 w 801790"/>
                <a:gd name="connsiteY3" fmla="*/ 709082 h 709082"/>
                <a:gd name="connsiteX4" fmla="*/ 1483 w 801790"/>
                <a:gd name="connsiteY4" fmla="*/ 709082 h 709082"/>
                <a:gd name="connsiteX5" fmla="*/ 0 w 801790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69" h="709082">
                  <a:moveTo>
                    <a:pt x="0" y="0"/>
                  </a:moveTo>
                  <a:lnTo>
                    <a:pt x="417470" y="0"/>
                  </a:lnTo>
                  <a:cubicBezTo>
                    <a:pt x="547598" y="59090"/>
                    <a:pt x="730749" y="174603"/>
                    <a:pt x="780769" y="354541"/>
                  </a:cubicBezTo>
                  <a:cubicBezTo>
                    <a:pt x="732816" y="554634"/>
                    <a:pt x="547351" y="649992"/>
                    <a:pt x="417470" y="709082"/>
                  </a:cubicBezTo>
                  <a:lnTo>
                    <a:pt x="1483" y="709082"/>
                  </a:lnTo>
                  <a:cubicBezTo>
                    <a:pt x="161342" y="410299"/>
                    <a:pt x="153669" y="294201"/>
                    <a:pt x="0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0" name="49 Conector recto"/>
            <p:cNvCxnSpPr/>
            <p:nvPr/>
          </p:nvCxnSpPr>
          <p:spPr>
            <a:xfrm flipV="1">
              <a:off x="2358102" y="1422803"/>
              <a:ext cx="1749658" cy="25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flipV="1">
              <a:off x="2358102" y="1691121"/>
              <a:ext cx="1710822" cy="9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>
              <a:off x="2640924" y="1261332"/>
              <a:ext cx="20531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endCxn id="64" idx="0"/>
            </p:cNvCxnSpPr>
            <p:nvPr/>
          </p:nvCxnSpPr>
          <p:spPr>
            <a:xfrm rot="5400000">
              <a:off x="2464447" y="993311"/>
              <a:ext cx="202666" cy="1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endCxn id="77" idx="0"/>
            </p:cNvCxnSpPr>
            <p:nvPr/>
          </p:nvCxnSpPr>
          <p:spPr>
            <a:xfrm rot="5400000">
              <a:off x="3020348" y="1829931"/>
              <a:ext cx="275709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endCxn id="73" idx="0"/>
            </p:cNvCxnSpPr>
            <p:nvPr/>
          </p:nvCxnSpPr>
          <p:spPr>
            <a:xfrm rot="5400000">
              <a:off x="2833539" y="1527792"/>
              <a:ext cx="204827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CuadroTexto"/>
            <p:cNvSpPr txBox="1"/>
            <p:nvPr/>
          </p:nvSpPr>
          <p:spPr>
            <a:xfrm>
              <a:off x="2038350" y="655995"/>
              <a:ext cx="3642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cxnSp>
          <p:nvCxnSpPr>
            <p:cNvPr id="57" name="56 Conector recto"/>
            <p:cNvCxnSpPr/>
            <p:nvPr/>
          </p:nvCxnSpPr>
          <p:spPr>
            <a:xfrm flipV="1">
              <a:off x="2565782" y="2033949"/>
              <a:ext cx="814670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2935953" y="2300645"/>
              <a:ext cx="44449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 flipV="1">
              <a:off x="2743579" y="2566685"/>
              <a:ext cx="1364181" cy="6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flipV="1">
              <a:off x="3158202" y="2831473"/>
              <a:ext cx="910722" cy="2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64" idx="2"/>
              <a:endCxn id="65" idx="0"/>
            </p:cNvCxnSpPr>
            <p:nvPr/>
          </p:nvCxnSpPr>
          <p:spPr>
            <a:xfrm>
              <a:off x="2565779" y="1218985"/>
              <a:ext cx="0" cy="1450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65" idx="2"/>
              <a:endCxn id="66" idx="0"/>
            </p:cNvCxnSpPr>
            <p:nvPr/>
          </p:nvCxnSpPr>
          <p:spPr>
            <a:xfrm>
              <a:off x="2565779" y="1488328"/>
              <a:ext cx="0" cy="1397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endCxn id="66" idx="2"/>
            </p:cNvCxnSpPr>
            <p:nvPr/>
          </p:nvCxnSpPr>
          <p:spPr>
            <a:xfrm rot="16200000" flipV="1">
              <a:off x="2424999" y="1893166"/>
              <a:ext cx="281563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63 Forma libre"/>
            <p:cNvSpPr/>
            <p:nvPr/>
          </p:nvSpPr>
          <p:spPr>
            <a:xfrm>
              <a:off x="2565779" y="1094644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Forma libre"/>
            <p:cNvSpPr/>
            <p:nvPr/>
          </p:nvSpPr>
          <p:spPr>
            <a:xfrm>
              <a:off x="2565779" y="1363987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65 Forma libre"/>
            <p:cNvSpPr/>
            <p:nvPr/>
          </p:nvSpPr>
          <p:spPr>
            <a:xfrm>
              <a:off x="2565779" y="1628044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66 Forma libre"/>
            <p:cNvSpPr/>
            <p:nvPr/>
          </p:nvSpPr>
          <p:spPr>
            <a:xfrm>
              <a:off x="2743579" y="1367712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Forma libre"/>
            <p:cNvSpPr/>
            <p:nvPr/>
          </p:nvSpPr>
          <p:spPr>
            <a:xfrm>
              <a:off x="2743579" y="1631769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68 Forma libre"/>
            <p:cNvSpPr/>
            <p:nvPr/>
          </p:nvSpPr>
          <p:spPr>
            <a:xfrm>
              <a:off x="2743579" y="1973072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0" name="69 Conector recto"/>
            <p:cNvCxnSpPr>
              <a:stCxn id="68" idx="0"/>
            </p:cNvCxnSpPr>
            <p:nvPr/>
          </p:nvCxnSpPr>
          <p:spPr>
            <a:xfrm flipV="1">
              <a:off x="2743579" y="1492053"/>
              <a:ext cx="0" cy="1397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69" idx="0"/>
              <a:endCxn id="68" idx="2"/>
            </p:cNvCxnSpPr>
            <p:nvPr/>
          </p:nvCxnSpPr>
          <p:spPr>
            <a:xfrm flipV="1">
              <a:off x="2743579" y="1756110"/>
              <a:ext cx="0" cy="2169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"/>
            <p:cNvCxnSpPr/>
            <p:nvPr/>
          </p:nvCxnSpPr>
          <p:spPr>
            <a:xfrm rot="5400000" flipH="1" flipV="1">
              <a:off x="2508613" y="2332379"/>
              <a:ext cx="4699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2 Forma libre"/>
            <p:cNvSpPr/>
            <p:nvPr/>
          </p:nvSpPr>
          <p:spPr>
            <a:xfrm>
              <a:off x="2935952" y="1630206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73 Forma libre"/>
            <p:cNvSpPr/>
            <p:nvPr/>
          </p:nvSpPr>
          <p:spPr>
            <a:xfrm>
              <a:off x="2935952" y="1967786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5" name="74 Conector recto"/>
            <p:cNvCxnSpPr>
              <a:stCxn id="74" idx="0"/>
              <a:endCxn id="73" idx="2"/>
            </p:cNvCxnSpPr>
            <p:nvPr/>
          </p:nvCxnSpPr>
          <p:spPr>
            <a:xfrm flipV="1">
              <a:off x="2935952" y="1754547"/>
              <a:ext cx="0" cy="2132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>
              <a:endCxn id="74" idx="2"/>
            </p:cNvCxnSpPr>
            <p:nvPr/>
          </p:nvCxnSpPr>
          <p:spPr>
            <a:xfrm rot="16200000" flipV="1">
              <a:off x="2831694" y="2196385"/>
              <a:ext cx="208518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76 Forma libre"/>
            <p:cNvSpPr/>
            <p:nvPr/>
          </p:nvSpPr>
          <p:spPr>
            <a:xfrm>
              <a:off x="3158202" y="1967786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77 Forma libre"/>
            <p:cNvSpPr/>
            <p:nvPr/>
          </p:nvSpPr>
          <p:spPr>
            <a:xfrm>
              <a:off x="3158202" y="2234486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9" name="78 Conector recto"/>
            <p:cNvCxnSpPr>
              <a:stCxn id="78" idx="0"/>
              <a:endCxn id="77" idx="2"/>
            </p:cNvCxnSpPr>
            <p:nvPr/>
          </p:nvCxnSpPr>
          <p:spPr>
            <a:xfrm flipV="1">
              <a:off x="3158202" y="2092127"/>
              <a:ext cx="0" cy="1423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79 Forma libre"/>
            <p:cNvSpPr/>
            <p:nvPr/>
          </p:nvSpPr>
          <p:spPr>
            <a:xfrm>
              <a:off x="3158202" y="2501186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1" name="80 Conector recto"/>
            <p:cNvCxnSpPr>
              <a:endCxn id="78" idx="2"/>
            </p:cNvCxnSpPr>
            <p:nvPr/>
          </p:nvCxnSpPr>
          <p:spPr>
            <a:xfrm rot="5400000" flipH="1" flipV="1">
              <a:off x="3087023" y="2430007"/>
              <a:ext cx="14235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>
              <a:endCxn id="80" idx="2"/>
            </p:cNvCxnSpPr>
            <p:nvPr/>
          </p:nvCxnSpPr>
          <p:spPr>
            <a:xfrm rot="5400000" flipH="1" flipV="1">
              <a:off x="3053943" y="2729786"/>
              <a:ext cx="20851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>
              <a:endCxn id="46" idx="3"/>
            </p:cNvCxnSpPr>
            <p:nvPr/>
          </p:nvCxnSpPr>
          <p:spPr>
            <a:xfrm rot="10800000">
              <a:off x="3780503" y="1018461"/>
              <a:ext cx="13661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3913852" y="1158677"/>
              <a:ext cx="1333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16200000" flipH="1">
              <a:off x="3845375" y="1086938"/>
              <a:ext cx="140216" cy="32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>
              <a:stCxn id="49" idx="2"/>
            </p:cNvCxnSpPr>
            <p:nvPr/>
          </p:nvCxnSpPr>
          <p:spPr>
            <a:xfrm>
              <a:off x="4447252" y="1432243"/>
              <a:ext cx="3556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86 Retraso"/>
            <p:cNvSpPr/>
            <p:nvPr/>
          </p:nvSpPr>
          <p:spPr>
            <a:xfrm>
              <a:off x="3380452" y="1842413"/>
              <a:ext cx="400050" cy="636032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87 Forma libre"/>
            <p:cNvSpPr/>
            <p:nvPr/>
          </p:nvSpPr>
          <p:spPr>
            <a:xfrm>
              <a:off x="4047202" y="2256195"/>
              <a:ext cx="400050" cy="636032"/>
            </a:xfrm>
            <a:custGeom>
              <a:avLst/>
              <a:gdLst>
                <a:gd name="connsiteX0" fmla="*/ 0 w 1051824"/>
                <a:gd name="connsiteY0" fmla="*/ 0 h 708263"/>
                <a:gd name="connsiteX1" fmla="*/ 845687 w 1051824"/>
                <a:gd name="connsiteY1" fmla="*/ 5285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08263"/>
                <a:gd name="connsiteX1" fmla="*/ 848533 w 1051824"/>
                <a:gd name="connsiteY1" fmla="*/ 0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79990"/>
                <a:gd name="connsiteX1" fmla="*/ 848533 w 1051824"/>
                <a:gd name="connsiteY1" fmla="*/ 0 h 779990"/>
                <a:gd name="connsiteX2" fmla="*/ 1051824 w 1051824"/>
                <a:gd name="connsiteY2" fmla="*/ 354131 h 779990"/>
                <a:gd name="connsiteX3" fmla="*/ 845687 w 1051824"/>
                <a:gd name="connsiteY3" fmla="*/ 708263 h 779990"/>
                <a:gd name="connsiteX4" fmla="*/ 0 w 1051824"/>
                <a:gd name="connsiteY4" fmla="*/ 779990 h 779990"/>
                <a:gd name="connsiteX5" fmla="*/ 0 w 1051824"/>
                <a:gd name="connsiteY5" fmla="*/ 0 h 779990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5687 w 1051824"/>
                <a:gd name="connsiteY3" fmla="*/ 708263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543595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801790"/>
                <a:gd name="connsiteY0" fmla="*/ 0 h 709082"/>
                <a:gd name="connsiteX1" fmla="*/ 417470 w 801790"/>
                <a:gd name="connsiteY1" fmla="*/ 0 h 709082"/>
                <a:gd name="connsiteX2" fmla="*/ 780769 w 801790"/>
                <a:gd name="connsiteY2" fmla="*/ 354541 h 709082"/>
                <a:gd name="connsiteX3" fmla="*/ 543595 w 801790"/>
                <a:gd name="connsiteY3" fmla="*/ 709082 h 709082"/>
                <a:gd name="connsiteX4" fmla="*/ 1483 w 801790"/>
                <a:gd name="connsiteY4" fmla="*/ 709082 h 709082"/>
                <a:gd name="connsiteX5" fmla="*/ 0 w 801790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69" h="709082">
                  <a:moveTo>
                    <a:pt x="0" y="0"/>
                  </a:moveTo>
                  <a:lnTo>
                    <a:pt x="417470" y="0"/>
                  </a:lnTo>
                  <a:cubicBezTo>
                    <a:pt x="547598" y="59090"/>
                    <a:pt x="730749" y="174603"/>
                    <a:pt x="780769" y="354541"/>
                  </a:cubicBezTo>
                  <a:cubicBezTo>
                    <a:pt x="732816" y="554634"/>
                    <a:pt x="547351" y="649992"/>
                    <a:pt x="417470" y="709082"/>
                  </a:cubicBezTo>
                  <a:lnTo>
                    <a:pt x="1483" y="709082"/>
                  </a:lnTo>
                  <a:cubicBezTo>
                    <a:pt x="161342" y="410299"/>
                    <a:pt x="153669" y="294201"/>
                    <a:pt x="0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88 Conector recto"/>
            <p:cNvCxnSpPr>
              <a:endCxn id="87" idx="3"/>
            </p:cNvCxnSpPr>
            <p:nvPr/>
          </p:nvCxnSpPr>
          <p:spPr>
            <a:xfrm rot="10800000">
              <a:off x="3780503" y="2160429"/>
              <a:ext cx="13661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rot="10800000">
              <a:off x="3913852" y="2300645"/>
              <a:ext cx="1333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 rot="16200000" flipH="1">
              <a:off x="3845375" y="2228906"/>
              <a:ext cx="140216" cy="32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>
              <a:stCxn id="88" idx="2"/>
            </p:cNvCxnSpPr>
            <p:nvPr/>
          </p:nvCxnSpPr>
          <p:spPr>
            <a:xfrm>
              <a:off x="4447252" y="2574211"/>
              <a:ext cx="3556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92 CuadroTexto"/>
            <p:cNvSpPr txBox="1"/>
            <p:nvPr/>
          </p:nvSpPr>
          <p:spPr>
            <a:xfrm>
              <a:off x="4802852" y="238954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2980402" y="273050"/>
              <a:ext cx="1207382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s-ES" sz="1400" dirty="0"/>
                <a:t>CODIFICADOR</a:t>
              </a:r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5478204" y="5260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5469602" y="8064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96 Conector recto"/>
            <p:cNvCxnSpPr/>
            <p:nvPr/>
          </p:nvCxnSpPr>
          <p:spPr>
            <a:xfrm flipV="1">
              <a:off x="5789354" y="707641"/>
              <a:ext cx="1625530" cy="99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>
              <a:off x="5789354" y="984249"/>
              <a:ext cx="1655675" cy="97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98 Retraso"/>
            <p:cNvSpPr/>
            <p:nvPr/>
          </p:nvSpPr>
          <p:spPr>
            <a:xfrm>
              <a:off x="7389554" y="2170668"/>
              <a:ext cx="400050" cy="636032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0" name="99 Grupo"/>
            <p:cNvGrpSpPr/>
            <p:nvPr/>
          </p:nvGrpSpPr>
          <p:grpSpPr>
            <a:xfrm>
              <a:off x="7389554" y="584200"/>
              <a:ext cx="488950" cy="636032"/>
              <a:chOff x="6038850" y="4229100"/>
              <a:chExt cx="488950" cy="636032"/>
            </a:xfrm>
          </p:grpSpPr>
          <p:sp>
            <p:nvSpPr>
              <p:cNvPr id="101" name="100 Elipse"/>
              <p:cNvSpPr/>
              <p:nvPr/>
            </p:nvSpPr>
            <p:spPr>
              <a:xfrm>
                <a:off x="6438900" y="4495800"/>
                <a:ext cx="88900" cy="889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101 Forma libre"/>
              <p:cNvSpPr/>
              <p:nvPr/>
            </p:nvSpPr>
            <p:spPr>
              <a:xfrm>
                <a:off x="6038850" y="4229100"/>
                <a:ext cx="400050" cy="636032"/>
              </a:xfrm>
              <a:custGeom>
                <a:avLst/>
                <a:gdLst>
                  <a:gd name="connsiteX0" fmla="*/ 0 w 1051824"/>
                  <a:gd name="connsiteY0" fmla="*/ 0 h 708263"/>
                  <a:gd name="connsiteX1" fmla="*/ 845687 w 1051824"/>
                  <a:gd name="connsiteY1" fmla="*/ 5285 h 708263"/>
                  <a:gd name="connsiteX2" fmla="*/ 1051824 w 1051824"/>
                  <a:gd name="connsiteY2" fmla="*/ 354131 h 708263"/>
                  <a:gd name="connsiteX3" fmla="*/ 845687 w 1051824"/>
                  <a:gd name="connsiteY3" fmla="*/ 708263 h 708263"/>
                  <a:gd name="connsiteX4" fmla="*/ 0 w 1051824"/>
                  <a:gd name="connsiteY4" fmla="*/ 708263 h 708263"/>
                  <a:gd name="connsiteX5" fmla="*/ 0 w 1051824"/>
                  <a:gd name="connsiteY5" fmla="*/ 0 h 708263"/>
                  <a:gd name="connsiteX0" fmla="*/ 0 w 1051824"/>
                  <a:gd name="connsiteY0" fmla="*/ 0 h 708263"/>
                  <a:gd name="connsiteX1" fmla="*/ 848533 w 1051824"/>
                  <a:gd name="connsiteY1" fmla="*/ 0 h 708263"/>
                  <a:gd name="connsiteX2" fmla="*/ 1051824 w 1051824"/>
                  <a:gd name="connsiteY2" fmla="*/ 354131 h 708263"/>
                  <a:gd name="connsiteX3" fmla="*/ 845687 w 1051824"/>
                  <a:gd name="connsiteY3" fmla="*/ 708263 h 708263"/>
                  <a:gd name="connsiteX4" fmla="*/ 0 w 1051824"/>
                  <a:gd name="connsiteY4" fmla="*/ 708263 h 708263"/>
                  <a:gd name="connsiteX5" fmla="*/ 0 w 1051824"/>
                  <a:gd name="connsiteY5" fmla="*/ 0 h 708263"/>
                  <a:gd name="connsiteX0" fmla="*/ 0 w 1051824"/>
                  <a:gd name="connsiteY0" fmla="*/ 0 h 779990"/>
                  <a:gd name="connsiteX1" fmla="*/ 848533 w 1051824"/>
                  <a:gd name="connsiteY1" fmla="*/ 0 h 779990"/>
                  <a:gd name="connsiteX2" fmla="*/ 1051824 w 1051824"/>
                  <a:gd name="connsiteY2" fmla="*/ 354131 h 779990"/>
                  <a:gd name="connsiteX3" fmla="*/ 845687 w 1051824"/>
                  <a:gd name="connsiteY3" fmla="*/ 708263 h 779990"/>
                  <a:gd name="connsiteX4" fmla="*/ 0 w 1051824"/>
                  <a:gd name="connsiteY4" fmla="*/ 779990 h 779990"/>
                  <a:gd name="connsiteX5" fmla="*/ 0 w 1051824"/>
                  <a:gd name="connsiteY5" fmla="*/ 0 h 779990"/>
                  <a:gd name="connsiteX0" fmla="*/ 0 w 1051824"/>
                  <a:gd name="connsiteY0" fmla="*/ 0 h 709082"/>
                  <a:gd name="connsiteX1" fmla="*/ 848533 w 1051824"/>
                  <a:gd name="connsiteY1" fmla="*/ 0 h 709082"/>
                  <a:gd name="connsiteX2" fmla="*/ 1051824 w 1051824"/>
                  <a:gd name="connsiteY2" fmla="*/ 354131 h 709082"/>
                  <a:gd name="connsiteX3" fmla="*/ 845687 w 1051824"/>
                  <a:gd name="connsiteY3" fmla="*/ 708263 h 709082"/>
                  <a:gd name="connsiteX4" fmla="*/ 1483 w 1051824"/>
                  <a:gd name="connsiteY4" fmla="*/ 709082 h 709082"/>
                  <a:gd name="connsiteX5" fmla="*/ 0 w 1051824"/>
                  <a:gd name="connsiteY5" fmla="*/ 0 h 709082"/>
                  <a:gd name="connsiteX0" fmla="*/ 0 w 1051824"/>
                  <a:gd name="connsiteY0" fmla="*/ 0 h 709082"/>
                  <a:gd name="connsiteX1" fmla="*/ 848533 w 1051824"/>
                  <a:gd name="connsiteY1" fmla="*/ 0 h 709082"/>
                  <a:gd name="connsiteX2" fmla="*/ 1051824 w 1051824"/>
                  <a:gd name="connsiteY2" fmla="*/ 354131 h 709082"/>
                  <a:gd name="connsiteX3" fmla="*/ 848533 w 1051824"/>
                  <a:gd name="connsiteY3" fmla="*/ 709082 h 709082"/>
                  <a:gd name="connsiteX4" fmla="*/ 1483 w 1051824"/>
                  <a:gd name="connsiteY4" fmla="*/ 709082 h 709082"/>
                  <a:gd name="connsiteX5" fmla="*/ 0 w 1051824"/>
                  <a:gd name="connsiteY5" fmla="*/ 0 h 709082"/>
                  <a:gd name="connsiteX0" fmla="*/ 0 w 1051824"/>
                  <a:gd name="connsiteY0" fmla="*/ 0 h 709082"/>
                  <a:gd name="connsiteX1" fmla="*/ 543595 w 1051824"/>
                  <a:gd name="connsiteY1" fmla="*/ 0 h 709082"/>
                  <a:gd name="connsiteX2" fmla="*/ 1051824 w 1051824"/>
                  <a:gd name="connsiteY2" fmla="*/ 354131 h 709082"/>
                  <a:gd name="connsiteX3" fmla="*/ 848533 w 1051824"/>
                  <a:gd name="connsiteY3" fmla="*/ 709082 h 709082"/>
                  <a:gd name="connsiteX4" fmla="*/ 1483 w 1051824"/>
                  <a:gd name="connsiteY4" fmla="*/ 709082 h 709082"/>
                  <a:gd name="connsiteX5" fmla="*/ 0 w 1051824"/>
                  <a:gd name="connsiteY5" fmla="*/ 0 h 709082"/>
                  <a:gd name="connsiteX0" fmla="*/ 0 w 1051824"/>
                  <a:gd name="connsiteY0" fmla="*/ 0 h 709082"/>
                  <a:gd name="connsiteX1" fmla="*/ 543595 w 1051824"/>
                  <a:gd name="connsiteY1" fmla="*/ 0 h 709082"/>
                  <a:gd name="connsiteX2" fmla="*/ 1051824 w 1051824"/>
                  <a:gd name="connsiteY2" fmla="*/ 354131 h 709082"/>
                  <a:gd name="connsiteX3" fmla="*/ 543595 w 1051824"/>
                  <a:gd name="connsiteY3" fmla="*/ 709082 h 709082"/>
                  <a:gd name="connsiteX4" fmla="*/ 1483 w 1051824"/>
                  <a:gd name="connsiteY4" fmla="*/ 709082 h 709082"/>
                  <a:gd name="connsiteX5" fmla="*/ 0 w 1051824"/>
                  <a:gd name="connsiteY5" fmla="*/ 0 h 709082"/>
                  <a:gd name="connsiteX0" fmla="*/ 0 w 780769"/>
                  <a:gd name="connsiteY0" fmla="*/ 0 h 709082"/>
                  <a:gd name="connsiteX1" fmla="*/ 543595 w 780769"/>
                  <a:gd name="connsiteY1" fmla="*/ 0 h 709082"/>
                  <a:gd name="connsiteX2" fmla="*/ 780769 w 780769"/>
                  <a:gd name="connsiteY2" fmla="*/ 354541 h 709082"/>
                  <a:gd name="connsiteX3" fmla="*/ 543595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543595 w 780769"/>
                  <a:gd name="connsiteY1" fmla="*/ 0 h 709082"/>
                  <a:gd name="connsiteX2" fmla="*/ 780769 w 780769"/>
                  <a:gd name="connsiteY2" fmla="*/ 354541 h 709082"/>
                  <a:gd name="connsiteX3" fmla="*/ 543595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543595 w 780769"/>
                  <a:gd name="connsiteY1" fmla="*/ 0 h 709082"/>
                  <a:gd name="connsiteX2" fmla="*/ 780769 w 780769"/>
                  <a:gd name="connsiteY2" fmla="*/ 354541 h 709082"/>
                  <a:gd name="connsiteX3" fmla="*/ 543595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801790"/>
                  <a:gd name="connsiteY0" fmla="*/ 0 h 709082"/>
                  <a:gd name="connsiteX1" fmla="*/ 417470 w 801790"/>
                  <a:gd name="connsiteY1" fmla="*/ 0 h 709082"/>
                  <a:gd name="connsiteX2" fmla="*/ 780769 w 801790"/>
                  <a:gd name="connsiteY2" fmla="*/ 354541 h 709082"/>
                  <a:gd name="connsiteX3" fmla="*/ 543595 w 801790"/>
                  <a:gd name="connsiteY3" fmla="*/ 709082 h 709082"/>
                  <a:gd name="connsiteX4" fmla="*/ 1483 w 801790"/>
                  <a:gd name="connsiteY4" fmla="*/ 709082 h 709082"/>
                  <a:gd name="connsiteX5" fmla="*/ 0 w 801790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  <a:gd name="connsiteX0" fmla="*/ 0 w 780769"/>
                  <a:gd name="connsiteY0" fmla="*/ 0 h 709082"/>
                  <a:gd name="connsiteX1" fmla="*/ 417470 w 780769"/>
                  <a:gd name="connsiteY1" fmla="*/ 0 h 709082"/>
                  <a:gd name="connsiteX2" fmla="*/ 780769 w 780769"/>
                  <a:gd name="connsiteY2" fmla="*/ 354541 h 709082"/>
                  <a:gd name="connsiteX3" fmla="*/ 417470 w 780769"/>
                  <a:gd name="connsiteY3" fmla="*/ 709082 h 709082"/>
                  <a:gd name="connsiteX4" fmla="*/ 1483 w 780769"/>
                  <a:gd name="connsiteY4" fmla="*/ 709082 h 709082"/>
                  <a:gd name="connsiteX5" fmla="*/ 0 w 780769"/>
                  <a:gd name="connsiteY5" fmla="*/ 0 h 709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0769" h="709082">
                    <a:moveTo>
                      <a:pt x="0" y="0"/>
                    </a:moveTo>
                    <a:lnTo>
                      <a:pt x="417470" y="0"/>
                    </a:lnTo>
                    <a:cubicBezTo>
                      <a:pt x="547598" y="59090"/>
                      <a:pt x="730749" y="174603"/>
                      <a:pt x="780769" y="354541"/>
                    </a:cubicBezTo>
                    <a:cubicBezTo>
                      <a:pt x="732816" y="554634"/>
                      <a:pt x="547351" y="649992"/>
                      <a:pt x="417470" y="709082"/>
                    </a:cubicBezTo>
                    <a:lnTo>
                      <a:pt x="1483" y="709082"/>
                    </a:lnTo>
                    <a:cubicBezTo>
                      <a:pt x="161342" y="410299"/>
                      <a:pt x="153669" y="294201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3" name="102 Retraso"/>
            <p:cNvSpPr/>
            <p:nvPr/>
          </p:nvSpPr>
          <p:spPr>
            <a:xfrm>
              <a:off x="7389554" y="1370568"/>
              <a:ext cx="400050" cy="636032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103 Retraso"/>
            <p:cNvSpPr/>
            <p:nvPr/>
          </p:nvSpPr>
          <p:spPr>
            <a:xfrm>
              <a:off x="7389554" y="2970768"/>
              <a:ext cx="400050" cy="636032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5" name="104 Grupo"/>
            <p:cNvGrpSpPr/>
            <p:nvPr/>
          </p:nvGrpSpPr>
          <p:grpSpPr>
            <a:xfrm>
              <a:off x="6722804" y="1384300"/>
              <a:ext cx="444500" cy="364609"/>
              <a:chOff x="4483100" y="5029200"/>
              <a:chExt cx="444500" cy="364609"/>
            </a:xfrm>
          </p:grpSpPr>
          <p:sp>
            <p:nvSpPr>
              <p:cNvPr id="106" name="105 Triángulo isósceles"/>
              <p:cNvSpPr/>
              <p:nvPr/>
            </p:nvSpPr>
            <p:spPr>
              <a:xfrm rot="5400000">
                <a:off x="4478595" y="5033705"/>
                <a:ext cx="364609" cy="355600"/>
              </a:xfrm>
              <a:prstGeom prst="triangl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106 Elipse"/>
              <p:cNvSpPr/>
              <p:nvPr/>
            </p:nvSpPr>
            <p:spPr>
              <a:xfrm>
                <a:off x="4838700" y="5162550"/>
                <a:ext cx="88900" cy="889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08" name="107 Conector recto"/>
            <p:cNvCxnSpPr/>
            <p:nvPr/>
          </p:nvCxnSpPr>
          <p:spPr>
            <a:xfrm>
              <a:off x="6041481" y="1566606"/>
              <a:ext cx="681323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"/>
            <p:cNvCxnSpPr/>
            <p:nvPr/>
          </p:nvCxnSpPr>
          <p:spPr>
            <a:xfrm>
              <a:off x="6278300" y="1828799"/>
              <a:ext cx="111125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"/>
            <p:cNvCxnSpPr/>
            <p:nvPr/>
          </p:nvCxnSpPr>
          <p:spPr>
            <a:xfrm>
              <a:off x="6041484" y="2348473"/>
              <a:ext cx="1348070" cy="13728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"/>
            <p:cNvCxnSpPr/>
            <p:nvPr/>
          </p:nvCxnSpPr>
          <p:spPr>
            <a:xfrm>
              <a:off x="6278300" y="2633406"/>
              <a:ext cx="44450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"/>
            <p:cNvCxnSpPr/>
            <p:nvPr/>
          </p:nvCxnSpPr>
          <p:spPr>
            <a:xfrm>
              <a:off x="6041481" y="3162301"/>
              <a:ext cx="134807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/>
            <p:nvPr/>
          </p:nvCxnSpPr>
          <p:spPr>
            <a:xfrm flipV="1">
              <a:off x="6278306" y="3429000"/>
              <a:ext cx="1111246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113 Grupo"/>
            <p:cNvGrpSpPr/>
            <p:nvPr/>
          </p:nvGrpSpPr>
          <p:grpSpPr>
            <a:xfrm>
              <a:off x="6722804" y="2451100"/>
              <a:ext cx="444500" cy="364609"/>
              <a:chOff x="4483100" y="5029200"/>
              <a:chExt cx="444500" cy="364609"/>
            </a:xfrm>
          </p:grpSpPr>
          <p:sp>
            <p:nvSpPr>
              <p:cNvPr id="115" name="114 Triángulo isósceles"/>
              <p:cNvSpPr/>
              <p:nvPr/>
            </p:nvSpPr>
            <p:spPr>
              <a:xfrm rot="5400000">
                <a:off x="4478595" y="5033705"/>
                <a:ext cx="364609" cy="355600"/>
              </a:xfrm>
              <a:prstGeom prst="triangl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115 Elipse"/>
              <p:cNvSpPr/>
              <p:nvPr/>
            </p:nvSpPr>
            <p:spPr>
              <a:xfrm>
                <a:off x="4838700" y="5162550"/>
                <a:ext cx="88900" cy="889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17" name="116 Conector recto"/>
            <p:cNvCxnSpPr/>
            <p:nvPr/>
          </p:nvCxnSpPr>
          <p:spPr>
            <a:xfrm rot="16200000" flipH="1">
              <a:off x="5938413" y="820618"/>
              <a:ext cx="206139" cy="2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17 Conector recto"/>
            <p:cNvCxnSpPr>
              <a:stCxn id="119" idx="2"/>
            </p:cNvCxnSpPr>
            <p:nvPr/>
          </p:nvCxnSpPr>
          <p:spPr>
            <a:xfrm>
              <a:off x="6041481" y="1048030"/>
              <a:ext cx="0" cy="21142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118 Forma libre"/>
            <p:cNvSpPr/>
            <p:nvPr/>
          </p:nvSpPr>
          <p:spPr>
            <a:xfrm>
              <a:off x="6041481" y="923689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0" name="119 Conector recto"/>
            <p:cNvCxnSpPr/>
            <p:nvPr/>
          </p:nvCxnSpPr>
          <p:spPr>
            <a:xfrm rot="16200000" flipH="1">
              <a:off x="6020464" y="1242088"/>
              <a:ext cx="515682" cy="6"/>
            </a:xfrm>
            <a:prstGeom prst="line">
              <a:avLst/>
            </a:prstGeom>
            <a:ln w="15875">
              <a:solidFill>
                <a:schemeClr val="tx1"/>
              </a:solidFill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20 Forma libre"/>
            <p:cNvSpPr/>
            <p:nvPr/>
          </p:nvSpPr>
          <p:spPr>
            <a:xfrm>
              <a:off x="6278300" y="1499930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2" name="121 Forma libre"/>
            <p:cNvSpPr/>
            <p:nvPr/>
          </p:nvSpPr>
          <p:spPr>
            <a:xfrm>
              <a:off x="6278304" y="2298420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122 Forma libre"/>
            <p:cNvSpPr/>
            <p:nvPr/>
          </p:nvSpPr>
          <p:spPr>
            <a:xfrm>
              <a:off x="6278304" y="3106763"/>
              <a:ext cx="59023" cy="124341"/>
            </a:xfrm>
            <a:custGeom>
              <a:avLst/>
              <a:gdLst>
                <a:gd name="connsiteX0" fmla="*/ 0 w 62986"/>
                <a:gd name="connsiteY0" fmla="*/ 0 h 92497"/>
                <a:gd name="connsiteX1" fmla="*/ 60784 w 62986"/>
                <a:gd name="connsiteY1" fmla="*/ 50213 h 92497"/>
                <a:gd name="connsiteX2" fmla="*/ 13214 w 62986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  <a:gd name="connsiteX0" fmla="*/ 0 w 60784"/>
                <a:gd name="connsiteY0" fmla="*/ 0 h 96221"/>
                <a:gd name="connsiteX1" fmla="*/ 60784 w 60784"/>
                <a:gd name="connsiteY1" fmla="*/ 50213 h 96221"/>
                <a:gd name="connsiteX2" fmla="*/ 0 w 60784"/>
                <a:gd name="connsiteY2" fmla="*/ 92497 h 96221"/>
                <a:gd name="connsiteX0" fmla="*/ 0 w 60784"/>
                <a:gd name="connsiteY0" fmla="*/ 0 h 92497"/>
                <a:gd name="connsiteX1" fmla="*/ 60784 w 60784"/>
                <a:gd name="connsiteY1" fmla="*/ 50213 h 92497"/>
                <a:gd name="connsiteX2" fmla="*/ 0 w 60784"/>
                <a:gd name="connsiteY2" fmla="*/ 92497 h 9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4" h="92497">
                  <a:moveTo>
                    <a:pt x="0" y="0"/>
                  </a:moveTo>
                  <a:cubicBezTo>
                    <a:pt x="41624" y="3454"/>
                    <a:pt x="60784" y="34797"/>
                    <a:pt x="60784" y="50213"/>
                  </a:cubicBezTo>
                  <a:cubicBezTo>
                    <a:pt x="60784" y="65629"/>
                    <a:pt x="31414" y="91535"/>
                    <a:pt x="0" y="924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4" name="123 Conector recto"/>
            <p:cNvCxnSpPr>
              <a:endCxn id="122" idx="0"/>
            </p:cNvCxnSpPr>
            <p:nvPr/>
          </p:nvCxnSpPr>
          <p:spPr>
            <a:xfrm rot="5400000">
              <a:off x="5941233" y="1961344"/>
              <a:ext cx="674148" cy="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>
              <a:stCxn id="122" idx="2"/>
            </p:cNvCxnSpPr>
            <p:nvPr/>
          </p:nvCxnSpPr>
          <p:spPr>
            <a:xfrm>
              <a:off x="6278304" y="2422761"/>
              <a:ext cx="6" cy="6840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"/>
            <p:cNvCxnSpPr>
              <a:stCxn id="123" idx="2"/>
            </p:cNvCxnSpPr>
            <p:nvPr/>
          </p:nvCxnSpPr>
          <p:spPr>
            <a:xfrm>
              <a:off x="6278304" y="3231104"/>
              <a:ext cx="6" cy="197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"/>
            <p:cNvCxnSpPr/>
            <p:nvPr/>
          </p:nvCxnSpPr>
          <p:spPr>
            <a:xfrm>
              <a:off x="7167304" y="1562100"/>
              <a:ext cx="2222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7167306" y="2633406"/>
              <a:ext cx="22224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"/>
            <p:cNvCxnSpPr/>
            <p:nvPr/>
          </p:nvCxnSpPr>
          <p:spPr>
            <a:xfrm>
              <a:off x="7878504" y="895350"/>
              <a:ext cx="266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>
              <a:stCxn id="103" idx="3"/>
            </p:cNvCxnSpPr>
            <p:nvPr/>
          </p:nvCxnSpPr>
          <p:spPr>
            <a:xfrm>
              <a:off x="7789604" y="1688584"/>
              <a:ext cx="3556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>
              <a:stCxn id="99" idx="3"/>
            </p:cNvCxnSpPr>
            <p:nvPr/>
          </p:nvCxnSpPr>
          <p:spPr>
            <a:xfrm>
              <a:off x="7789604" y="2488684"/>
              <a:ext cx="35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"/>
            <p:cNvCxnSpPr>
              <a:stCxn id="104" idx="3"/>
            </p:cNvCxnSpPr>
            <p:nvPr/>
          </p:nvCxnSpPr>
          <p:spPr>
            <a:xfrm>
              <a:off x="7789604" y="3288784"/>
              <a:ext cx="35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CuadroTexto"/>
            <p:cNvSpPr txBox="1"/>
            <p:nvPr/>
          </p:nvSpPr>
          <p:spPr>
            <a:xfrm>
              <a:off x="6118865" y="228600"/>
              <a:ext cx="1404039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s-ES" sz="1400" dirty="0"/>
                <a:t>DECODIFICADOR</a:t>
              </a:r>
            </a:p>
          </p:txBody>
        </p:sp>
        <p:sp>
          <p:nvSpPr>
            <p:cNvPr id="134" name="133 CuadroTexto"/>
            <p:cNvSpPr txBox="1"/>
            <p:nvPr/>
          </p:nvSpPr>
          <p:spPr>
            <a:xfrm>
              <a:off x="8145204" y="703818"/>
              <a:ext cx="36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5" name="134 CuadroTexto"/>
            <p:cNvSpPr txBox="1"/>
            <p:nvPr/>
          </p:nvSpPr>
          <p:spPr>
            <a:xfrm>
              <a:off x="8136602" y="1503918"/>
              <a:ext cx="36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6" name="135 CuadroTexto"/>
            <p:cNvSpPr txBox="1"/>
            <p:nvPr/>
          </p:nvSpPr>
          <p:spPr>
            <a:xfrm>
              <a:off x="8145204" y="2304018"/>
              <a:ext cx="36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8145204" y="3104118"/>
              <a:ext cx="364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3167042" y="895351"/>
            <a:ext cx="2978150" cy="2157571"/>
            <a:chOff x="5772150" y="895350"/>
            <a:chExt cx="2978150" cy="2157571"/>
          </a:xfrm>
        </p:grpSpPr>
        <p:sp>
          <p:nvSpPr>
            <p:cNvPr id="3" name="2 CuadroTexto"/>
            <p:cNvSpPr txBox="1"/>
            <p:nvPr/>
          </p:nvSpPr>
          <p:spPr>
            <a:xfrm>
              <a:off x="5772150" y="895350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5772150" y="1117600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5772150" y="1295400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7118700" y="90863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____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7118700" y="111789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____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7118700" y="132715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____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8 Forma libre"/>
            <p:cNvSpPr/>
            <p:nvPr/>
          </p:nvSpPr>
          <p:spPr>
            <a:xfrm>
              <a:off x="7112094" y="895350"/>
              <a:ext cx="1085850" cy="868522"/>
            </a:xfrm>
            <a:custGeom>
              <a:avLst/>
              <a:gdLst>
                <a:gd name="connsiteX0" fmla="*/ 4763 w 1085850"/>
                <a:gd name="connsiteY0" fmla="*/ 1009650 h 1009650"/>
                <a:gd name="connsiteX1" fmla="*/ 823913 w 1085850"/>
                <a:gd name="connsiteY1" fmla="*/ 1009650 h 1009650"/>
                <a:gd name="connsiteX2" fmla="*/ 1085850 w 1085850"/>
                <a:gd name="connsiteY2" fmla="*/ 509588 h 1009650"/>
                <a:gd name="connsiteX3" fmla="*/ 823913 w 1085850"/>
                <a:gd name="connsiteY3" fmla="*/ 0 h 1009650"/>
                <a:gd name="connsiteX4" fmla="*/ 0 w 1085850"/>
                <a:gd name="connsiteY4" fmla="*/ 0 h 1009650"/>
                <a:gd name="connsiteX5" fmla="*/ 4763 w 1085850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850" h="1009650">
                  <a:moveTo>
                    <a:pt x="4763" y="1009650"/>
                  </a:moveTo>
                  <a:lnTo>
                    <a:pt x="823913" y="1009650"/>
                  </a:lnTo>
                  <a:lnTo>
                    <a:pt x="1085850" y="509588"/>
                  </a:lnTo>
                  <a:lnTo>
                    <a:pt x="823913" y="0"/>
                  </a:lnTo>
                  <a:lnTo>
                    <a:pt x="0" y="0"/>
                  </a:lnTo>
                  <a:cubicBezTo>
                    <a:pt x="1588" y="336550"/>
                    <a:pt x="3175" y="673100"/>
                    <a:pt x="4763" y="100965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" name="9 Conector recto de flecha"/>
            <p:cNvCxnSpPr>
              <a:endCxn id="6" idx="1"/>
            </p:cNvCxnSpPr>
            <p:nvPr/>
          </p:nvCxnSpPr>
          <p:spPr>
            <a:xfrm flipV="1">
              <a:off x="5992812" y="1031743"/>
              <a:ext cx="11258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>
              <a:endCxn id="7" idx="1"/>
            </p:cNvCxnSpPr>
            <p:nvPr/>
          </p:nvCxnSpPr>
          <p:spPr>
            <a:xfrm>
              <a:off x="5992812" y="1241002"/>
              <a:ext cx="11258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>
              <a:endCxn id="8" idx="1"/>
            </p:cNvCxnSpPr>
            <p:nvPr/>
          </p:nvCxnSpPr>
          <p:spPr>
            <a:xfrm>
              <a:off x="5992812" y="1450261"/>
              <a:ext cx="11258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CuadroTexto"/>
            <p:cNvSpPr txBox="1"/>
            <p:nvPr/>
          </p:nvSpPr>
          <p:spPr>
            <a:xfrm>
              <a:off x="7117652" y="1517650"/>
              <a:ext cx="8899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____      ____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772150" y="1497171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>
              <a:off x="5994400" y="1642349"/>
              <a:ext cx="112747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9" idx="2"/>
            </p:cNvCxnSpPr>
            <p:nvPr/>
          </p:nvCxnSpPr>
          <p:spPr>
            <a:xfrm flipV="1">
              <a:off x="8197944" y="1327150"/>
              <a:ext cx="247744" cy="6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8439150" y="1206500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7109175" y="219768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____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7109175" y="240694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____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7109175" y="261620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____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20 Forma libre"/>
            <p:cNvSpPr/>
            <p:nvPr/>
          </p:nvSpPr>
          <p:spPr>
            <a:xfrm>
              <a:off x="7102569" y="2163921"/>
              <a:ext cx="1085850" cy="889000"/>
            </a:xfrm>
            <a:custGeom>
              <a:avLst/>
              <a:gdLst>
                <a:gd name="connsiteX0" fmla="*/ 4763 w 1085850"/>
                <a:gd name="connsiteY0" fmla="*/ 1009650 h 1009650"/>
                <a:gd name="connsiteX1" fmla="*/ 823913 w 1085850"/>
                <a:gd name="connsiteY1" fmla="*/ 1009650 h 1009650"/>
                <a:gd name="connsiteX2" fmla="*/ 1085850 w 1085850"/>
                <a:gd name="connsiteY2" fmla="*/ 509588 h 1009650"/>
                <a:gd name="connsiteX3" fmla="*/ 823913 w 1085850"/>
                <a:gd name="connsiteY3" fmla="*/ 0 h 1009650"/>
                <a:gd name="connsiteX4" fmla="*/ 0 w 1085850"/>
                <a:gd name="connsiteY4" fmla="*/ 0 h 1009650"/>
                <a:gd name="connsiteX5" fmla="*/ 4763 w 1085850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850" h="1009650">
                  <a:moveTo>
                    <a:pt x="4763" y="1009650"/>
                  </a:moveTo>
                  <a:lnTo>
                    <a:pt x="823913" y="1009650"/>
                  </a:lnTo>
                  <a:lnTo>
                    <a:pt x="1085850" y="509588"/>
                  </a:lnTo>
                  <a:lnTo>
                    <a:pt x="823913" y="0"/>
                  </a:lnTo>
                  <a:lnTo>
                    <a:pt x="0" y="0"/>
                  </a:lnTo>
                  <a:cubicBezTo>
                    <a:pt x="1588" y="336550"/>
                    <a:pt x="3175" y="673100"/>
                    <a:pt x="4763" y="100965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" name="21 Conector recto de flecha"/>
            <p:cNvCxnSpPr>
              <a:endCxn id="18" idx="1"/>
            </p:cNvCxnSpPr>
            <p:nvPr/>
          </p:nvCxnSpPr>
          <p:spPr>
            <a:xfrm>
              <a:off x="6794500" y="2320793"/>
              <a:ext cx="31467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>
              <a:endCxn id="19" idx="1"/>
            </p:cNvCxnSpPr>
            <p:nvPr/>
          </p:nvCxnSpPr>
          <p:spPr>
            <a:xfrm flipV="1">
              <a:off x="6618289" y="2530052"/>
              <a:ext cx="490886" cy="2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>
              <a:endCxn id="20" idx="1"/>
            </p:cNvCxnSpPr>
            <p:nvPr/>
          </p:nvCxnSpPr>
          <p:spPr>
            <a:xfrm>
              <a:off x="6436518" y="2739311"/>
              <a:ext cx="672657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7108127" y="2806700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____     ____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>
              <a:off x="6259512" y="2931399"/>
              <a:ext cx="85283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8464644" y="2495550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27 Conector recto de flecha"/>
            <p:cNvCxnSpPr>
              <a:stCxn id="21" idx="2"/>
            </p:cNvCxnSpPr>
            <p:nvPr/>
          </p:nvCxnSpPr>
          <p:spPr>
            <a:xfrm>
              <a:off x="8188419" y="2612615"/>
              <a:ext cx="250731" cy="3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rot="5400000">
              <a:off x="6149181" y="1677062"/>
              <a:ext cx="1289050" cy="1588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>
              <a:off x="5972678" y="1886612"/>
              <a:ext cx="1291223" cy="1588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 rot="5400000">
              <a:off x="5790367" y="2098794"/>
              <a:ext cx="1295479" cy="1588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5400000">
              <a:off x="5615384" y="2286477"/>
              <a:ext cx="1290638" cy="2382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32 Grupo"/>
          <p:cNvGrpSpPr/>
          <p:nvPr/>
        </p:nvGrpSpPr>
        <p:grpSpPr>
          <a:xfrm>
            <a:off x="6278542" y="895350"/>
            <a:ext cx="2595468" cy="2222501"/>
            <a:chOff x="6394450" y="895349"/>
            <a:chExt cx="2595468" cy="2222501"/>
          </a:xfrm>
        </p:grpSpPr>
        <p:cxnSp>
          <p:nvCxnSpPr>
            <p:cNvPr id="34" name="33 Conector recto de flecha"/>
            <p:cNvCxnSpPr/>
            <p:nvPr/>
          </p:nvCxnSpPr>
          <p:spPr>
            <a:xfrm flipV="1">
              <a:off x="6907026" y="2780346"/>
              <a:ext cx="473518" cy="23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>
              <a:off x="7114824" y="3027362"/>
              <a:ext cx="25444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60" idx="2"/>
            </p:cNvCxnSpPr>
            <p:nvPr/>
          </p:nvCxnSpPr>
          <p:spPr>
            <a:xfrm>
              <a:off x="8466136" y="2885680"/>
              <a:ext cx="24784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8686894" y="2782729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37 Conector recto de flecha"/>
            <p:cNvCxnSpPr/>
            <p:nvPr/>
          </p:nvCxnSpPr>
          <p:spPr>
            <a:xfrm flipV="1">
              <a:off x="6903945" y="2204879"/>
              <a:ext cx="470341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 flipV="1">
              <a:off x="7121082" y="2441733"/>
              <a:ext cx="251268" cy="217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>
              <a:stCxn id="63" idx="2"/>
            </p:cNvCxnSpPr>
            <p:nvPr/>
          </p:nvCxnSpPr>
          <p:spPr>
            <a:xfrm>
              <a:off x="8466136" y="2307830"/>
              <a:ext cx="24784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CuadroTexto"/>
            <p:cNvSpPr txBox="1"/>
            <p:nvPr/>
          </p:nvSpPr>
          <p:spPr>
            <a:xfrm>
              <a:off x="8661400" y="2204879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41 Conector recto de flecha"/>
            <p:cNvCxnSpPr/>
            <p:nvPr/>
          </p:nvCxnSpPr>
          <p:spPr>
            <a:xfrm flipV="1">
              <a:off x="6907026" y="1643937"/>
              <a:ext cx="47193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66" idx="2"/>
            </p:cNvCxnSpPr>
            <p:nvPr/>
          </p:nvCxnSpPr>
          <p:spPr>
            <a:xfrm>
              <a:off x="8466136" y="1729980"/>
              <a:ext cx="24784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CuadroTexto"/>
            <p:cNvSpPr txBox="1"/>
            <p:nvPr/>
          </p:nvSpPr>
          <p:spPr>
            <a:xfrm>
              <a:off x="8704262" y="1606550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" name="161 Grupo"/>
            <p:cNvGrpSpPr/>
            <p:nvPr/>
          </p:nvGrpSpPr>
          <p:grpSpPr>
            <a:xfrm>
              <a:off x="7369269" y="895349"/>
              <a:ext cx="1093786" cy="468763"/>
              <a:chOff x="7369269" y="895349"/>
              <a:chExt cx="1093786" cy="468763"/>
            </a:xfrm>
          </p:grpSpPr>
          <p:sp>
            <p:nvSpPr>
              <p:cNvPr id="67" name="66 CuadroTexto"/>
              <p:cNvSpPr txBox="1"/>
              <p:nvPr/>
            </p:nvSpPr>
            <p:spPr>
              <a:xfrm>
                <a:off x="7375875" y="90863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____</a:t>
                </a:r>
                <a:endParaRPr lang="es-E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67 CuadroTexto"/>
              <p:cNvSpPr txBox="1"/>
              <p:nvPr/>
            </p:nvSpPr>
            <p:spPr>
              <a:xfrm>
                <a:off x="7375875" y="1117891"/>
                <a:ext cx="8579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____     ____</a:t>
                </a:r>
                <a:endParaRPr lang="es-E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68 Forma libre"/>
              <p:cNvSpPr/>
              <p:nvPr/>
            </p:nvSpPr>
            <p:spPr>
              <a:xfrm>
                <a:off x="7369269" y="895349"/>
                <a:ext cx="1093786" cy="468763"/>
              </a:xfrm>
              <a:custGeom>
                <a:avLst/>
                <a:gdLst>
                  <a:gd name="connsiteX0" fmla="*/ 4763 w 1085850"/>
                  <a:gd name="connsiteY0" fmla="*/ 1009650 h 1009650"/>
                  <a:gd name="connsiteX1" fmla="*/ 823913 w 1085850"/>
                  <a:gd name="connsiteY1" fmla="*/ 1009650 h 1009650"/>
                  <a:gd name="connsiteX2" fmla="*/ 1085850 w 1085850"/>
                  <a:gd name="connsiteY2" fmla="*/ 509588 h 1009650"/>
                  <a:gd name="connsiteX3" fmla="*/ 823913 w 1085850"/>
                  <a:gd name="connsiteY3" fmla="*/ 0 h 1009650"/>
                  <a:gd name="connsiteX4" fmla="*/ 0 w 1085850"/>
                  <a:gd name="connsiteY4" fmla="*/ 0 h 1009650"/>
                  <a:gd name="connsiteX5" fmla="*/ 4763 w 1085850"/>
                  <a:gd name="connsiteY5" fmla="*/ 1009650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5850" h="1009650">
                    <a:moveTo>
                      <a:pt x="4763" y="1009650"/>
                    </a:moveTo>
                    <a:lnTo>
                      <a:pt x="823913" y="1009650"/>
                    </a:lnTo>
                    <a:lnTo>
                      <a:pt x="1085850" y="509588"/>
                    </a:lnTo>
                    <a:lnTo>
                      <a:pt x="823913" y="0"/>
                    </a:lnTo>
                    <a:lnTo>
                      <a:pt x="0" y="0"/>
                    </a:lnTo>
                    <a:cubicBezTo>
                      <a:pt x="1588" y="336550"/>
                      <a:pt x="3175" y="673100"/>
                      <a:pt x="4763" y="100965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" name="45 Conector recto de flecha"/>
            <p:cNvCxnSpPr>
              <a:endCxn id="67" idx="1"/>
            </p:cNvCxnSpPr>
            <p:nvPr/>
          </p:nvCxnSpPr>
          <p:spPr>
            <a:xfrm>
              <a:off x="6635656" y="1031743"/>
              <a:ext cx="74021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>
              <a:stCxn id="69" idx="2"/>
            </p:cNvCxnSpPr>
            <p:nvPr/>
          </p:nvCxnSpPr>
          <p:spPr>
            <a:xfrm>
              <a:off x="8463055" y="1131942"/>
              <a:ext cx="25092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7 CuadroTexto"/>
            <p:cNvSpPr txBox="1"/>
            <p:nvPr/>
          </p:nvSpPr>
          <p:spPr>
            <a:xfrm>
              <a:off x="8686894" y="1004729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48 Conector recto de flecha"/>
            <p:cNvCxnSpPr/>
            <p:nvPr/>
          </p:nvCxnSpPr>
          <p:spPr>
            <a:xfrm flipV="1">
              <a:off x="7118001" y="1852771"/>
              <a:ext cx="251268" cy="217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/>
            <p:nvPr/>
          </p:nvCxnSpPr>
          <p:spPr>
            <a:xfrm flipV="1">
              <a:off x="6637244" y="1232059"/>
              <a:ext cx="737042" cy="47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>
              <a:off x="6225368" y="2129711"/>
              <a:ext cx="1798477" cy="1588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16200000" flipH="1">
              <a:off x="6018006" y="1917682"/>
              <a:ext cx="1774958" cy="3081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6394450" y="1117600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6394450" y="895350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0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5" name="162 Grupo"/>
            <p:cNvGrpSpPr/>
            <p:nvPr/>
          </p:nvGrpSpPr>
          <p:grpSpPr>
            <a:xfrm>
              <a:off x="7372350" y="1493387"/>
              <a:ext cx="1093786" cy="468763"/>
              <a:chOff x="7369269" y="895349"/>
              <a:chExt cx="1093786" cy="468763"/>
            </a:xfrm>
          </p:grpSpPr>
          <p:sp>
            <p:nvSpPr>
              <p:cNvPr id="64" name="63 CuadroTexto"/>
              <p:cNvSpPr txBox="1"/>
              <p:nvPr/>
            </p:nvSpPr>
            <p:spPr>
              <a:xfrm>
                <a:off x="7375875" y="90863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____</a:t>
                </a:r>
                <a:endParaRPr lang="es-E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375875" y="1117891"/>
                <a:ext cx="8579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____     ____</a:t>
                </a:r>
                <a:endParaRPr lang="es-E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65 Forma libre"/>
              <p:cNvSpPr/>
              <p:nvPr/>
            </p:nvSpPr>
            <p:spPr>
              <a:xfrm>
                <a:off x="7369269" y="895349"/>
                <a:ext cx="1093786" cy="468763"/>
              </a:xfrm>
              <a:custGeom>
                <a:avLst/>
                <a:gdLst>
                  <a:gd name="connsiteX0" fmla="*/ 4763 w 1085850"/>
                  <a:gd name="connsiteY0" fmla="*/ 1009650 h 1009650"/>
                  <a:gd name="connsiteX1" fmla="*/ 823913 w 1085850"/>
                  <a:gd name="connsiteY1" fmla="*/ 1009650 h 1009650"/>
                  <a:gd name="connsiteX2" fmla="*/ 1085850 w 1085850"/>
                  <a:gd name="connsiteY2" fmla="*/ 509588 h 1009650"/>
                  <a:gd name="connsiteX3" fmla="*/ 823913 w 1085850"/>
                  <a:gd name="connsiteY3" fmla="*/ 0 h 1009650"/>
                  <a:gd name="connsiteX4" fmla="*/ 0 w 1085850"/>
                  <a:gd name="connsiteY4" fmla="*/ 0 h 1009650"/>
                  <a:gd name="connsiteX5" fmla="*/ 4763 w 1085850"/>
                  <a:gd name="connsiteY5" fmla="*/ 1009650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5850" h="1009650">
                    <a:moveTo>
                      <a:pt x="4763" y="1009650"/>
                    </a:moveTo>
                    <a:lnTo>
                      <a:pt x="823913" y="1009650"/>
                    </a:lnTo>
                    <a:lnTo>
                      <a:pt x="1085850" y="509588"/>
                    </a:lnTo>
                    <a:lnTo>
                      <a:pt x="823913" y="0"/>
                    </a:lnTo>
                    <a:lnTo>
                      <a:pt x="0" y="0"/>
                    </a:lnTo>
                    <a:cubicBezTo>
                      <a:pt x="1588" y="336550"/>
                      <a:pt x="3175" y="673100"/>
                      <a:pt x="4763" y="100965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6" name="166 Grupo"/>
            <p:cNvGrpSpPr/>
            <p:nvPr/>
          </p:nvGrpSpPr>
          <p:grpSpPr>
            <a:xfrm>
              <a:off x="7372350" y="2071237"/>
              <a:ext cx="1093786" cy="468763"/>
              <a:chOff x="7369269" y="895349"/>
              <a:chExt cx="1093786" cy="468763"/>
            </a:xfrm>
          </p:grpSpPr>
          <p:sp>
            <p:nvSpPr>
              <p:cNvPr id="61" name="60 CuadroTexto"/>
              <p:cNvSpPr txBox="1"/>
              <p:nvPr/>
            </p:nvSpPr>
            <p:spPr>
              <a:xfrm>
                <a:off x="7375875" y="90863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____</a:t>
                </a:r>
                <a:endParaRPr lang="es-E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61 CuadroTexto"/>
              <p:cNvSpPr txBox="1"/>
              <p:nvPr/>
            </p:nvSpPr>
            <p:spPr>
              <a:xfrm>
                <a:off x="7375875" y="1117891"/>
                <a:ext cx="8579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____     ____</a:t>
                </a:r>
                <a:endParaRPr lang="es-E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62 Forma libre"/>
              <p:cNvSpPr/>
              <p:nvPr/>
            </p:nvSpPr>
            <p:spPr>
              <a:xfrm>
                <a:off x="7369269" y="895349"/>
                <a:ext cx="1093786" cy="468763"/>
              </a:xfrm>
              <a:custGeom>
                <a:avLst/>
                <a:gdLst>
                  <a:gd name="connsiteX0" fmla="*/ 4763 w 1085850"/>
                  <a:gd name="connsiteY0" fmla="*/ 1009650 h 1009650"/>
                  <a:gd name="connsiteX1" fmla="*/ 823913 w 1085850"/>
                  <a:gd name="connsiteY1" fmla="*/ 1009650 h 1009650"/>
                  <a:gd name="connsiteX2" fmla="*/ 1085850 w 1085850"/>
                  <a:gd name="connsiteY2" fmla="*/ 509588 h 1009650"/>
                  <a:gd name="connsiteX3" fmla="*/ 823913 w 1085850"/>
                  <a:gd name="connsiteY3" fmla="*/ 0 h 1009650"/>
                  <a:gd name="connsiteX4" fmla="*/ 0 w 1085850"/>
                  <a:gd name="connsiteY4" fmla="*/ 0 h 1009650"/>
                  <a:gd name="connsiteX5" fmla="*/ 4763 w 1085850"/>
                  <a:gd name="connsiteY5" fmla="*/ 1009650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5850" h="1009650">
                    <a:moveTo>
                      <a:pt x="4763" y="1009650"/>
                    </a:moveTo>
                    <a:lnTo>
                      <a:pt x="823913" y="1009650"/>
                    </a:lnTo>
                    <a:lnTo>
                      <a:pt x="1085850" y="509588"/>
                    </a:lnTo>
                    <a:lnTo>
                      <a:pt x="823913" y="0"/>
                    </a:lnTo>
                    <a:lnTo>
                      <a:pt x="0" y="0"/>
                    </a:lnTo>
                    <a:cubicBezTo>
                      <a:pt x="1588" y="336550"/>
                      <a:pt x="3175" y="673100"/>
                      <a:pt x="4763" y="100965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57" name="170 Grupo"/>
            <p:cNvGrpSpPr/>
            <p:nvPr/>
          </p:nvGrpSpPr>
          <p:grpSpPr>
            <a:xfrm>
              <a:off x="7372350" y="2649087"/>
              <a:ext cx="1093786" cy="468763"/>
              <a:chOff x="7369269" y="895349"/>
              <a:chExt cx="1093786" cy="468763"/>
            </a:xfrm>
          </p:grpSpPr>
          <p:sp>
            <p:nvSpPr>
              <p:cNvPr id="58" name="57 CuadroTexto"/>
              <p:cNvSpPr txBox="1"/>
              <p:nvPr/>
            </p:nvSpPr>
            <p:spPr>
              <a:xfrm>
                <a:off x="7375875" y="90863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____</a:t>
                </a:r>
                <a:endParaRPr lang="es-E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7375875" y="1117891"/>
                <a:ext cx="8579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____     ____</a:t>
                </a:r>
                <a:endParaRPr lang="es-E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59 Forma libre"/>
              <p:cNvSpPr/>
              <p:nvPr/>
            </p:nvSpPr>
            <p:spPr>
              <a:xfrm>
                <a:off x="7369269" y="895349"/>
                <a:ext cx="1093786" cy="468763"/>
              </a:xfrm>
              <a:custGeom>
                <a:avLst/>
                <a:gdLst>
                  <a:gd name="connsiteX0" fmla="*/ 4763 w 1085850"/>
                  <a:gd name="connsiteY0" fmla="*/ 1009650 h 1009650"/>
                  <a:gd name="connsiteX1" fmla="*/ 823913 w 1085850"/>
                  <a:gd name="connsiteY1" fmla="*/ 1009650 h 1009650"/>
                  <a:gd name="connsiteX2" fmla="*/ 1085850 w 1085850"/>
                  <a:gd name="connsiteY2" fmla="*/ 509588 h 1009650"/>
                  <a:gd name="connsiteX3" fmla="*/ 823913 w 1085850"/>
                  <a:gd name="connsiteY3" fmla="*/ 0 h 1009650"/>
                  <a:gd name="connsiteX4" fmla="*/ 0 w 1085850"/>
                  <a:gd name="connsiteY4" fmla="*/ 0 h 1009650"/>
                  <a:gd name="connsiteX5" fmla="*/ 4763 w 1085850"/>
                  <a:gd name="connsiteY5" fmla="*/ 1009650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5850" h="1009650">
                    <a:moveTo>
                      <a:pt x="4763" y="1009650"/>
                    </a:moveTo>
                    <a:lnTo>
                      <a:pt x="823913" y="1009650"/>
                    </a:lnTo>
                    <a:lnTo>
                      <a:pt x="1085850" y="509588"/>
                    </a:lnTo>
                    <a:lnTo>
                      <a:pt x="823913" y="0"/>
                    </a:lnTo>
                    <a:lnTo>
                      <a:pt x="0" y="0"/>
                    </a:lnTo>
                    <a:cubicBezTo>
                      <a:pt x="1588" y="336550"/>
                      <a:pt x="3175" y="673100"/>
                      <a:pt x="4763" y="100965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Agrupar 75"/>
          <p:cNvGrpSpPr/>
          <p:nvPr/>
        </p:nvGrpSpPr>
        <p:grpSpPr>
          <a:xfrm>
            <a:off x="1716740" y="273878"/>
            <a:ext cx="4195560" cy="1714962"/>
            <a:chOff x="317660" y="273878"/>
            <a:chExt cx="4195560" cy="1714962"/>
          </a:xfrm>
        </p:grpSpPr>
        <p:sp>
          <p:nvSpPr>
            <p:cNvPr id="2" name="2 CuadroTexto"/>
            <p:cNvSpPr txBox="1"/>
            <p:nvPr/>
          </p:nvSpPr>
          <p:spPr>
            <a:xfrm>
              <a:off x="1593216" y="427578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" name="3 Acorde"/>
            <p:cNvSpPr/>
            <p:nvPr/>
          </p:nvSpPr>
          <p:spPr>
            <a:xfrm>
              <a:off x="1522760" y="432419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4 Elipse"/>
            <p:cNvSpPr/>
            <p:nvPr/>
          </p:nvSpPr>
          <p:spPr>
            <a:xfrm>
              <a:off x="1522760" y="432418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5 Conector recto de flecha"/>
            <p:cNvCxnSpPr/>
            <p:nvPr/>
          </p:nvCxnSpPr>
          <p:spPr>
            <a:xfrm flipV="1">
              <a:off x="2145060" y="738728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8 Conector recto de flecha"/>
            <p:cNvCxnSpPr/>
            <p:nvPr/>
          </p:nvCxnSpPr>
          <p:spPr>
            <a:xfrm>
              <a:off x="654868" y="557752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10 Conector recto de flecha"/>
            <p:cNvCxnSpPr>
              <a:endCxn id="4" idx="2"/>
            </p:cNvCxnSpPr>
            <p:nvPr/>
          </p:nvCxnSpPr>
          <p:spPr>
            <a:xfrm>
              <a:off x="654868" y="739800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1 Conector recto de flecha"/>
            <p:cNvCxnSpPr/>
            <p:nvPr/>
          </p:nvCxnSpPr>
          <p:spPr>
            <a:xfrm>
              <a:off x="654868" y="918116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2 CuadroTexto"/>
            <p:cNvSpPr txBox="1"/>
            <p:nvPr/>
          </p:nvSpPr>
          <p:spPr>
            <a:xfrm>
              <a:off x="2820272" y="88996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3" name="13 Acorde"/>
            <p:cNvSpPr/>
            <p:nvPr/>
          </p:nvSpPr>
          <p:spPr>
            <a:xfrm>
              <a:off x="2767360" y="89480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4 Elipse"/>
            <p:cNvSpPr/>
            <p:nvPr/>
          </p:nvSpPr>
          <p:spPr>
            <a:xfrm>
              <a:off x="2767360" y="89480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5 CuadroTexto"/>
            <p:cNvSpPr txBox="1"/>
            <p:nvPr/>
          </p:nvSpPr>
          <p:spPr>
            <a:xfrm>
              <a:off x="1602128" y="136170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6" name="16 Acorde"/>
            <p:cNvSpPr/>
            <p:nvPr/>
          </p:nvSpPr>
          <p:spPr>
            <a:xfrm>
              <a:off x="1522760" y="136654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7 Elipse"/>
            <p:cNvSpPr/>
            <p:nvPr/>
          </p:nvSpPr>
          <p:spPr>
            <a:xfrm>
              <a:off x="1522760" y="136654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8" name="18 Conector recto de flecha"/>
            <p:cNvCxnSpPr/>
            <p:nvPr/>
          </p:nvCxnSpPr>
          <p:spPr>
            <a:xfrm flipV="1">
              <a:off x="1300510" y="1498302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9 Conector recto de flecha"/>
            <p:cNvCxnSpPr/>
            <p:nvPr/>
          </p:nvCxnSpPr>
          <p:spPr>
            <a:xfrm>
              <a:off x="1115616" y="1676976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0 Conector recto de flecha"/>
            <p:cNvCxnSpPr/>
            <p:nvPr/>
          </p:nvCxnSpPr>
          <p:spPr>
            <a:xfrm>
              <a:off x="944909" y="1849908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1 Conector recto de flecha"/>
            <p:cNvCxnSpPr/>
            <p:nvPr/>
          </p:nvCxnSpPr>
          <p:spPr>
            <a:xfrm flipV="1">
              <a:off x="2145060" y="166849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2 Conector recto de flecha"/>
            <p:cNvCxnSpPr/>
            <p:nvPr/>
          </p:nvCxnSpPr>
          <p:spPr>
            <a:xfrm flipH="1" flipV="1">
              <a:off x="1300511" y="557754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3 Conector recto de flecha"/>
            <p:cNvCxnSpPr/>
            <p:nvPr/>
          </p:nvCxnSpPr>
          <p:spPr>
            <a:xfrm flipV="1">
              <a:off x="1122713" y="743572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4 Conector recto de flecha"/>
            <p:cNvCxnSpPr/>
            <p:nvPr/>
          </p:nvCxnSpPr>
          <p:spPr>
            <a:xfrm flipH="1" flipV="1">
              <a:off x="944909" y="919705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5 CuadroTexto"/>
            <p:cNvSpPr txBox="1"/>
            <p:nvPr/>
          </p:nvSpPr>
          <p:spPr>
            <a:xfrm>
              <a:off x="3656360" y="10404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26 Conector recto de flecha"/>
            <p:cNvCxnSpPr/>
            <p:nvPr/>
          </p:nvCxnSpPr>
          <p:spPr>
            <a:xfrm flipV="1">
              <a:off x="3389660" y="121186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8 Conector recto de flecha"/>
            <p:cNvCxnSpPr/>
            <p:nvPr/>
          </p:nvCxnSpPr>
          <p:spPr>
            <a:xfrm>
              <a:off x="2411760" y="134037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9 Conector recto de flecha"/>
            <p:cNvCxnSpPr/>
            <p:nvPr/>
          </p:nvCxnSpPr>
          <p:spPr>
            <a:xfrm flipV="1">
              <a:off x="2411760" y="745952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30 Conector recto de flecha"/>
            <p:cNvCxnSpPr/>
            <p:nvPr/>
          </p:nvCxnSpPr>
          <p:spPr>
            <a:xfrm flipV="1">
              <a:off x="2411760" y="1340768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/>
            <p:cNvSpPr txBox="1"/>
            <p:nvPr/>
          </p:nvSpPr>
          <p:spPr>
            <a:xfrm>
              <a:off x="317660" y="273878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3793140" y="1143488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9" name="28 Conector recto de flecha"/>
            <p:cNvCxnSpPr/>
            <p:nvPr/>
          </p:nvCxnSpPr>
          <p:spPr>
            <a:xfrm>
              <a:off x="2411760" y="1052343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Agrupar 188"/>
          <p:cNvGrpSpPr/>
          <p:nvPr/>
        </p:nvGrpSpPr>
        <p:grpSpPr>
          <a:xfrm>
            <a:off x="1684416" y="2559390"/>
            <a:ext cx="4195560" cy="1714962"/>
            <a:chOff x="160416" y="2559390"/>
            <a:chExt cx="4195560" cy="1714962"/>
          </a:xfrm>
        </p:grpSpPr>
        <p:sp>
          <p:nvSpPr>
            <p:cNvPr id="48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9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1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0 Conector recto de flecha"/>
            <p:cNvCxnSpPr>
              <a:endCxn id="50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56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59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1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75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Agrupar 193"/>
          <p:cNvGrpSpPr/>
          <p:nvPr/>
        </p:nvGrpSpPr>
        <p:grpSpPr>
          <a:xfrm>
            <a:off x="1900440" y="4719630"/>
            <a:ext cx="4195560" cy="1714962"/>
            <a:chOff x="376440" y="4719630"/>
            <a:chExt cx="4195560" cy="1714962"/>
          </a:xfrm>
        </p:grpSpPr>
        <p:sp>
          <p:nvSpPr>
            <p:cNvPr id="102" name="CuadroTexto 101"/>
            <p:cNvSpPr txBox="1"/>
            <p:nvPr/>
          </p:nvSpPr>
          <p:spPr>
            <a:xfrm>
              <a:off x="376440" y="471963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77" name="2 CuadroTexto"/>
            <p:cNvSpPr txBox="1"/>
            <p:nvPr/>
          </p:nvSpPr>
          <p:spPr>
            <a:xfrm>
              <a:off x="1651996" y="487333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78" name="3 Acorde"/>
            <p:cNvSpPr/>
            <p:nvPr/>
          </p:nvSpPr>
          <p:spPr>
            <a:xfrm>
              <a:off x="1581540" y="487817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4 Elipse"/>
            <p:cNvSpPr/>
            <p:nvPr/>
          </p:nvSpPr>
          <p:spPr>
            <a:xfrm>
              <a:off x="1581540" y="487817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0" name="5 Conector recto de flecha"/>
            <p:cNvCxnSpPr/>
            <p:nvPr/>
          </p:nvCxnSpPr>
          <p:spPr>
            <a:xfrm flipV="1">
              <a:off x="2203840" y="518448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 Conector recto de flecha"/>
            <p:cNvCxnSpPr/>
            <p:nvPr/>
          </p:nvCxnSpPr>
          <p:spPr>
            <a:xfrm>
              <a:off x="713648" y="500350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0 Conector recto de flecha"/>
            <p:cNvCxnSpPr>
              <a:endCxn id="79" idx="2"/>
            </p:cNvCxnSpPr>
            <p:nvPr/>
          </p:nvCxnSpPr>
          <p:spPr>
            <a:xfrm>
              <a:off x="713648" y="518555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 Conector recto de flecha"/>
            <p:cNvCxnSpPr/>
            <p:nvPr/>
          </p:nvCxnSpPr>
          <p:spPr>
            <a:xfrm>
              <a:off x="713648" y="536386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12 CuadroTexto"/>
            <p:cNvSpPr txBox="1"/>
            <p:nvPr/>
          </p:nvSpPr>
          <p:spPr>
            <a:xfrm>
              <a:off x="2879052" y="533571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85" name="13 Acorde"/>
            <p:cNvSpPr/>
            <p:nvPr/>
          </p:nvSpPr>
          <p:spPr>
            <a:xfrm>
              <a:off x="2826140" y="534055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14 Elipse"/>
            <p:cNvSpPr/>
            <p:nvPr/>
          </p:nvSpPr>
          <p:spPr>
            <a:xfrm>
              <a:off x="2826140" y="534055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15 CuadroTexto"/>
            <p:cNvSpPr txBox="1"/>
            <p:nvPr/>
          </p:nvSpPr>
          <p:spPr>
            <a:xfrm>
              <a:off x="1660908" y="580745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88" name="16 Acorde"/>
            <p:cNvSpPr/>
            <p:nvPr/>
          </p:nvSpPr>
          <p:spPr>
            <a:xfrm>
              <a:off x="1581540" y="581229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17 Elipse"/>
            <p:cNvSpPr/>
            <p:nvPr/>
          </p:nvSpPr>
          <p:spPr>
            <a:xfrm>
              <a:off x="1581540" y="581229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0" name="18 Conector recto de flecha"/>
            <p:cNvCxnSpPr/>
            <p:nvPr/>
          </p:nvCxnSpPr>
          <p:spPr>
            <a:xfrm flipV="1">
              <a:off x="1359290" y="594405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19 Conector recto de flecha"/>
            <p:cNvCxnSpPr/>
            <p:nvPr/>
          </p:nvCxnSpPr>
          <p:spPr>
            <a:xfrm>
              <a:off x="1174396" y="612272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20 Conector recto de flecha"/>
            <p:cNvCxnSpPr/>
            <p:nvPr/>
          </p:nvCxnSpPr>
          <p:spPr>
            <a:xfrm>
              <a:off x="1003689" y="629566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21 Conector recto de flecha"/>
            <p:cNvCxnSpPr/>
            <p:nvPr/>
          </p:nvCxnSpPr>
          <p:spPr>
            <a:xfrm flipV="1">
              <a:off x="2203840" y="611424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22 Conector recto de flecha"/>
            <p:cNvCxnSpPr/>
            <p:nvPr/>
          </p:nvCxnSpPr>
          <p:spPr>
            <a:xfrm flipH="1" flipV="1">
              <a:off x="1359291" y="500350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23 Conector recto de flecha"/>
            <p:cNvCxnSpPr/>
            <p:nvPr/>
          </p:nvCxnSpPr>
          <p:spPr>
            <a:xfrm flipV="1">
              <a:off x="1181493" y="518932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24 Conector recto de flecha"/>
            <p:cNvCxnSpPr/>
            <p:nvPr/>
          </p:nvCxnSpPr>
          <p:spPr>
            <a:xfrm flipH="1" flipV="1">
              <a:off x="1003689" y="536545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25 CuadroTexto"/>
            <p:cNvSpPr txBox="1"/>
            <p:nvPr/>
          </p:nvSpPr>
          <p:spPr>
            <a:xfrm>
              <a:off x="3715140" y="548617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26 Conector recto de flecha"/>
            <p:cNvCxnSpPr/>
            <p:nvPr/>
          </p:nvCxnSpPr>
          <p:spPr>
            <a:xfrm flipV="1">
              <a:off x="3448440" y="565761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28 Conector recto de flecha"/>
            <p:cNvCxnSpPr/>
            <p:nvPr/>
          </p:nvCxnSpPr>
          <p:spPr>
            <a:xfrm>
              <a:off x="2470540" y="578612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29 Conector recto de flecha"/>
            <p:cNvCxnSpPr/>
            <p:nvPr/>
          </p:nvCxnSpPr>
          <p:spPr>
            <a:xfrm flipV="1">
              <a:off x="2470540" y="519170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30 Conector recto de flecha"/>
            <p:cNvCxnSpPr/>
            <p:nvPr/>
          </p:nvCxnSpPr>
          <p:spPr>
            <a:xfrm flipV="1">
              <a:off x="2470540" y="578652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uadroTexto 102"/>
            <p:cNvSpPr txBox="1"/>
            <p:nvPr/>
          </p:nvSpPr>
          <p:spPr>
            <a:xfrm>
              <a:off x="3851920" y="558924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104" name="28 Conector recto de flecha"/>
            <p:cNvCxnSpPr/>
            <p:nvPr/>
          </p:nvCxnSpPr>
          <p:spPr>
            <a:xfrm>
              <a:off x="2470540" y="549809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Agrupar 190"/>
          <p:cNvGrpSpPr/>
          <p:nvPr/>
        </p:nvGrpSpPr>
        <p:grpSpPr>
          <a:xfrm>
            <a:off x="6292928" y="333715"/>
            <a:ext cx="4195560" cy="1714962"/>
            <a:chOff x="4768928" y="333715"/>
            <a:chExt cx="4195560" cy="1714962"/>
          </a:xfrm>
        </p:grpSpPr>
        <p:sp>
          <p:nvSpPr>
            <p:cNvPr id="105" name="2 CuadroTexto"/>
            <p:cNvSpPr txBox="1"/>
            <p:nvPr/>
          </p:nvSpPr>
          <p:spPr>
            <a:xfrm>
              <a:off x="6044484" y="487415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06" name="3 Acorde"/>
            <p:cNvSpPr/>
            <p:nvPr/>
          </p:nvSpPr>
          <p:spPr>
            <a:xfrm>
              <a:off x="5974028" y="492256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4 Elipse"/>
            <p:cNvSpPr/>
            <p:nvPr/>
          </p:nvSpPr>
          <p:spPr>
            <a:xfrm>
              <a:off x="5974028" y="492255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8" name="5 Conector recto de flecha"/>
            <p:cNvCxnSpPr/>
            <p:nvPr/>
          </p:nvCxnSpPr>
          <p:spPr>
            <a:xfrm flipV="1">
              <a:off x="6596328" y="798565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8 Conector recto de flecha"/>
            <p:cNvCxnSpPr/>
            <p:nvPr/>
          </p:nvCxnSpPr>
          <p:spPr>
            <a:xfrm>
              <a:off x="5106136" y="617589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 Conector recto de flecha"/>
            <p:cNvCxnSpPr>
              <a:endCxn id="107" idx="2"/>
            </p:cNvCxnSpPr>
            <p:nvPr/>
          </p:nvCxnSpPr>
          <p:spPr>
            <a:xfrm>
              <a:off x="5106136" y="799637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 Conector recto de flecha"/>
            <p:cNvCxnSpPr/>
            <p:nvPr/>
          </p:nvCxnSpPr>
          <p:spPr>
            <a:xfrm>
              <a:off x="5106136" y="977953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12 CuadroTexto"/>
            <p:cNvSpPr txBox="1"/>
            <p:nvPr/>
          </p:nvSpPr>
          <p:spPr>
            <a:xfrm>
              <a:off x="7271540" y="949799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3" name="13 Acorde"/>
            <p:cNvSpPr/>
            <p:nvPr/>
          </p:nvSpPr>
          <p:spPr>
            <a:xfrm>
              <a:off x="7218628" y="954640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14 Elipse"/>
            <p:cNvSpPr/>
            <p:nvPr/>
          </p:nvSpPr>
          <p:spPr>
            <a:xfrm>
              <a:off x="7218628" y="954639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15 CuadroTexto"/>
            <p:cNvSpPr txBox="1"/>
            <p:nvPr/>
          </p:nvSpPr>
          <p:spPr>
            <a:xfrm>
              <a:off x="6053396" y="1421537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6" name="16 Acorde"/>
            <p:cNvSpPr/>
            <p:nvPr/>
          </p:nvSpPr>
          <p:spPr>
            <a:xfrm>
              <a:off x="5974028" y="1426378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17 Elipse"/>
            <p:cNvSpPr/>
            <p:nvPr/>
          </p:nvSpPr>
          <p:spPr>
            <a:xfrm>
              <a:off x="5974028" y="1426377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8" name="18 Conector recto de flecha"/>
            <p:cNvCxnSpPr/>
            <p:nvPr/>
          </p:nvCxnSpPr>
          <p:spPr>
            <a:xfrm flipV="1">
              <a:off x="5751778" y="1558139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19 Conector recto de flecha"/>
            <p:cNvCxnSpPr/>
            <p:nvPr/>
          </p:nvCxnSpPr>
          <p:spPr>
            <a:xfrm>
              <a:off x="5566884" y="1736813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20 Conector recto de flecha"/>
            <p:cNvCxnSpPr/>
            <p:nvPr/>
          </p:nvCxnSpPr>
          <p:spPr>
            <a:xfrm>
              <a:off x="5396177" y="1909745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21 Conector recto de flecha"/>
            <p:cNvCxnSpPr/>
            <p:nvPr/>
          </p:nvCxnSpPr>
          <p:spPr>
            <a:xfrm flipV="1">
              <a:off x="6596328" y="1728327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22 Conector recto de flecha"/>
            <p:cNvCxnSpPr/>
            <p:nvPr/>
          </p:nvCxnSpPr>
          <p:spPr>
            <a:xfrm flipH="1" flipV="1">
              <a:off x="5751779" y="617591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23 Conector recto de flecha"/>
            <p:cNvCxnSpPr/>
            <p:nvPr/>
          </p:nvCxnSpPr>
          <p:spPr>
            <a:xfrm flipV="1">
              <a:off x="5573981" y="803409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24 Conector recto de flecha"/>
            <p:cNvCxnSpPr/>
            <p:nvPr/>
          </p:nvCxnSpPr>
          <p:spPr>
            <a:xfrm flipH="1" flipV="1">
              <a:off x="5396177" y="979542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25 CuadroTexto"/>
            <p:cNvSpPr txBox="1"/>
            <p:nvPr/>
          </p:nvSpPr>
          <p:spPr>
            <a:xfrm>
              <a:off x="8107628" y="110026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6" name="26 Conector recto de flecha"/>
            <p:cNvCxnSpPr/>
            <p:nvPr/>
          </p:nvCxnSpPr>
          <p:spPr>
            <a:xfrm flipV="1">
              <a:off x="7840928" y="1271697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28 Conector recto de flecha"/>
            <p:cNvCxnSpPr/>
            <p:nvPr/>
          </p:nvCxnSpPr>
          <p:spPr>
            <a:xfrm>
              <a:off x="6863028" y="1400212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29 Conector recto de flecha"/>
            <p:cNvCxnSpPr/>
            <p:nvPr/>
          </p:nvCxnSpPr>
          <p:spPr>
            <a:xfrm flipV="1">
              <a:off x="6863028" y="805789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30 Conector recto de flecha"/>
            <p:cNvCxnSpPr/>
            <p:nvPr/>
          </p:nvCxnSpPr>
          <p:spPr>
            <a:xfrm flipV="1">
              <a:off x="6863028" y="1400605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uadroTexto 129"/>
            <p:cNvSpPr txBox="1"/>
            <p:nvPr/>
          </p:nvSpPr>
          <p:spPr>
            <a:xfrm>
              <a:off x="4768928" y="333715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8244408" y="1203325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132" name="28 Conector recto de flecha"/>
            <p:cNvCxnSpPr/>
            <p:nvPr/>
          </p:nvCxnSpPr>
          <p:spPr>
            <a:xfrm>
              <a:off x="6863028" y="1112180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Agrupar 191"/>
          <p:cNvGrpSpPr/>
          <p:nvPr/>
        </p:nvGrpSpPr>
        <p:grpSpPr>
          <a:xfrm>
            <a:off x="6292928" y="2559390"/>
            <a:ext cx="4195560" cy="1714962"/>
            <a:chOff x="4768928" y="2559390"/>
            <a:chExt cx="4195560" cy="1714962"/>
          </a:xfrm>
        </p:grpSpPr>
        <p:sp>
          <p:nvSpPr>
            <p:cNvPr id="133" name="2 CuadroTexto"/>
            <p:cNvSpPr txBox="1"/>
            <p:nvPr/>
          </p:nvSpPr>
          <p:spPr>
            <a:xfrm>
              <a:off x="6044484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34" name="3 Acorde"/>
            <p:cNvSpPr/>
            <p:nvPr/>
          </p:nvSpPr>
          <p:spPr>
            <a:xfrm>
              <a:off x="5974028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5" name="4 Elipse"/>
            <p:cNvSpPr/>
            <p:nvPr/>
          </p:nvSpPr>
          <p:spPr>
            <a:xfrm>
              <a:off x="5974028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6" name="5 Conector recto de flecha"/>
            <p:cNvCxnSpPr/>
            <p:nvPr/>
          </p:nvCxnSpPr>
          <p:spPr>
            <a:xfrm flipV="1">
              <a:off x="6596328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8 Conector recto de flecha"/>
            <p:cNvCxnSpPr/>
            <p:nvPr/>
          </p:nvCxnSpPr>
          <p:spPr>
            <a:xfrm>
              <a:off x="5106136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10 Conector recto de flecha"/>
            <p:cNvCxnSpPr>
              <a:endCxn id="135" idx="2"/>
            </p:cNvCxnSpPr>
            <p:nvPr/>
          </p:nvCxnSpPr>
          <p:spPr>
            <a:xfrm>
              <a:off x="5106136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1 Conector recto de flecha"/>
            <p:cNvCxnSpPr/>
            <p:nvPr/>
          </p:nvCxnSpPr>
          <p:spPr>
            <a:xfrm>
              <a:off x="5106136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12 CuadroTexto"/>
            <p:cNvSpPr txBox="1"/>
            <p:nvPr/>
          </p:nvSpPr>
          <p:spPr>
            <a:xfrm>
              <a:off x="7271540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1" name="13 Acorde"/>
            <p:cNvSpPr/>
            <p:nvPr/>
          </p:nvSpPr>
          <p:spPr>
            <a:xfrm>
              <a:off x="7218628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14 Elipse"/>
            <p:cNvSpPr/>
            <p:nvPr/>
          </p:nvSpPr>
          <p:spPr>
            <a:xfrm>
              <a:off x="7218628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15 CuadroTexto"/>
            <p:cNvSpPr txBox="1"/>
            <p:nvPr/>
          </p:nvSpPr>
          <p:spPr>
            <a:xfrm>
              <a:off x="6053396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4" name="16 Acorde"/>
            <p:cNvSpPr/>
            <p:nvPr/>
          </p:nvSpPr>
          <p:spPr>
            <a:xfrm>
              <a:off x="5974028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17 Elipse"/>
            <p:cNvSpPr/>
            <p:nvPr/>
          </p:nvSpPr>
          <p:spPr>
            <a:xfrm>
              <a:off x="5974028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6" name="18 Conector recto de flecha"/>
            <p:cNvCxnSpPr/>
            <p:nvPr/>
          </p:nvCxnSpPr>
          <p:spPr>
            <a:xfrm flipV="1">
              <a:off x="5751778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9 Conector recto de flecha"/>
            <p:cNvCxnSpPr/>
            <p:nvPr/>
          </p:nvCxnSpPr>
          <p:spPr>
            <a:xfrm>
              <a:off x="5566884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20 Conector recto de flecha"/>
            <p:cNvCxnSpPr/>
            <p:nvPr/>
          </p:nvCxnSpPr>
          <p:spPr>
            <a:xfrm>
              <a:off x="5396177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21 Conector recto de flecha"/>
            <p:cNvCxnSpPr/>
            <p:nvPr/>
          </p:nvCxnSpPr>
          <p:spPr>
            <a:xfrm flipV="1">
              <a:off x="6596328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22 Conector recto de flecha"/>
            <p:cNvCxnSpPr/>
            <p:nvPr/>
          </p:nvCxnSpPr>
          <p:spPr>
            <a:xfrm flipH="1" flipV="1">
              <a:off x="5751779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23 Conector recto de flecha"/>
            <p:cNvCxnSpPr/>
            <p:nvPr/>
          </p:nvCxnSpPr>
          <p:spPr>
            <a:xfrm flipV="1">
              <a:off x="5573981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24 Conector recto de flecha"/>
            <p:cNvCxnSpPr/>
            <p:nvPr/>
          </p:nvCxnSpPr>
          <p:spPr>
            <a:xfrm flipH="1" flipV="1">
              <a:off x="5396177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25 CuadroTexto"/>
            <p:cNvSpPr txBox="1"/>
            <p:nvPr/>
          </p:nvSpPr>
          <p:spPr>
            <a:xfrm>
              <a:off x="8107628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4" name="26 Conector recto de flecha"/>
            <p:cNvCxnSpPr/>
            <p:nvPr/>
          </p:nvCxnSpPr>
          <p:spPr>
            <a:xfrm flipV="1">
              <a:off x="7840928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28 Conector recto de flecha"/>
            <p:cNvCxnSpPr/>
            <p:nvPr/>
          </p:nvCxnSpPr>
          <p:spPr>
            <a:xfrm>
              <a:off x="6863028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29 Conector recto de flecha"/>
            <p:cNvCxnSpPr/>
            <p:nvPr/>
          </p:nvCxnSpPr>
          <p:spPr>
            <a:xfrm flipV="1">
              <a:off x="6863028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30 Conector recto de flecha"/>
            <p:cNvCxnSpPr/>
            <p:nvPr/>
          </p:nvCxnSpPr>
          <p:spPr>
            <a:xfrm flipV="1">
              <a:off x="6863028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CuadroTexto 157"/>
            <p:cNvSpPr txBox="1"/>
            <p:nvPr/>
          </p:nvSpPr>
          <p:spPr>
            <a:xfrm>
              <a:off x="4768928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8244408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160" name="28 Conector recto de flecha"/>
            <p:cNvCxnSpPr/>
            <p:nvPr/>
          </p:nvCxnSpPr>
          <p:spPr>
            <a:xfrm>
              <a:off x="6863028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Agrupar 192"/>
          <p:cNvGrpSpPr/>
          <p:nvPr/>
        </p:nvGrpSpPr>
        <p:grpSpPr>
          <a:xfrm>
            <a:off x="6332847" y="4733290"/>
            <a:ext cx="4195560" cy="1714962"/>
            <a:chOff x="4808847" y="4733290"/>
            <a:chExt cx="4195560" cy="1714962"/>
          </a:xfrm>
        </p:grpSpPr>
        <p:sp>
          <p:nvSpPr>
            <p:cNvPr id="161" name="2 CuadroTexto"/>
            <p:cNvSpPr txBox="1"/>
            <p:nvPr/>
          </p:nvSpPr>
          <p:spPr>
            <a:xfrm>
              <a:off x="6084403" y="48869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62" name="3 Acorde"/>
            <p:cNvSpPr/>
            <p:nvPr/>
          </p:nvSpPr>
          <p:spPr>
            <a:xfrm>
              <a:off x="6013947" y="48918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3" name="4 Elipse"/>
            <p:cNvSpPr/>
            <p:nvPr/>
          </p:nvSpPr>
          <p:spPr>
            <a:xfrm>
              <a:off x="6013947" y="48918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4" name="5 Conector recto de flecha"/>
            <p:cNvCxnSpPr/>
            <p:nvPr/>
          </p:nvCxnSpPr>
          <p:spPr>
            <a:xfrm flipV="1">
              <a:off x="6636247" y="51981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8 Conector recto de flecha"/>
            <p:cNvCxnSpPr/>
            <p:nvPr/>
          </p:nvCxnSpPr>
          <p:spPr>
            <a:xfrm>
              <a:off x="5146055" y="50171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10 Conector recto de flecha"/>
            <p:cNvCxnSpPr>
              <a:endCxn id="163" idx="2"/>
            </p:cNvCxnSpPr>
            <p:nvPr/>
          </p:nvCxnSpPr>
          <p:spPr>
            <a:xfrm>
              <a:off x="5146055" y="51992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11 Conector recto de flecha"/>
            <p:cNvCxnSpPr/>
            <p:nvPr/>
          </p:nvCxnSpPr>
          <p:spPr>
            <a:xfrm>
              <a:off x="5146055" y="53775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12 CuadroTexto"/>
            <p:cNvSpPr txBox="1"/>
            <p:nvPr/>
          </p:nvSpPr>
          <p:spPr>
            <a:xfrm>
              <a:off x="7311459" y="53493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69" name="13 Acorde"/>
            <p:cNvSpPr/>
            <p:nvPr/>
          </p:nvSpPr>
          <p:spPr>
            <a:xfrm>
              <a:off x="7258547" y="53542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14 Elipse"/>
            <p:cNvSpPr/>
            <p:nvPr/>
          </p:nvSpPr>
          <p:spPr>
            <a:xfrm>
              <a:off x="7258547" y="53542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15 CuadroTexto"/>
            <p:cNvSpPr txBox="1"/>
            <p:nvPr/>
          </p:nvSpPr>
          <p:spPr>
            <a:xfrm>
              <a:off x="6093315" y="58211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2" name="16 Acorde"/>
            <p:cNvSpPr/>
            <p:nvPr/>
          </p:nvSpPr>
          <p:spPr>
            <a:xfrm>
              <a:off x="6013947" y="58259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17 Elipse"/>
            <p:cNvSpPr/>
            <p:nvPr/>
          </p:nvSpPr>
          <p:spPr>
            <a:xfrm>
              <a:off x="6013947" y="58259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4" name="18 Conector recto de flecha"/>
            <p:cNvCxnSpPr/>
            <p:nvPr/>
          </p:nvCxnSpPr>
          <p:spPr>
            <a:xfrm flipV="1">
              <a:off x="5791697" y="59577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19 Conector recto de flecha"/>
            <p:cNvCxnSpPr/>
            <p:nvPr/>
          </p:nvCxnSpPr>
          <p:spPr>
            <a:xfrm>
              <a:off x="5606803" y="61363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20 Conector recto de flecha"/>
            <p:cNvCxnSpPr/>
            <p:nvPr/>
          </p:nvCxnSpPr>
          <p:spPr>
            <a:xfrm>
              <a:off x="5436096" y="63093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21 Conector recto de flecha"/>
            <p:cNvCxnSpPr/>
            <p:nvPr/>
          </p:nvCxnSpPr>
          <p:spPr>
            <a:xfrm flipV="1">
              <a:off x="6636247" y="61279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22 Conector recto de flecha"/>
            <p:cNvCxnSpPr/>
            <p:nvPr/>
          </p:nvCxnSpPr>
          <p:spPr>
            <a:xfrm flipH="1" flipV="1">
              <a:off x="5791698" y="50171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23 Conector recto de flecha"/>
            <p:cNvCxnSpPr/>
            <p:nvPr/>
          </p:nvCxnSpPr>
          <p:spPr>
            <a:xfrm flipV="1">
              <a:off x="5613900" y="52029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24 Conector recto de flecha"/>
            <p:cNvCxnSpPr/>
            <p:nvPr/>
          </p:nvCxnSpPr>
          <p:spPr>
            <a:xfrm flipH="1" flipV="1">
              <a:off x="5436096" y="53791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25 CuadroTexto"/>
            <p:cNvSpPr txBox="1"/>
            <p:nvPr/>
          </p:nvSpPr>
          <p:spPr>
            <a:xfrm>
              <a:off x="8147547" y="54998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26 Conector recto de flecha"/>
            <p:cNvCxnSpPr/>
            <p:nvPr/>
          </p:nvCxnSpPr>
          <p:spPr>
            <a:xfrm flipV="1">
              <a:off x="7880847" y="56712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28 Conector recto de flecha"/>
            <p:cNvCxnSpPr/>
            <p:nvPr/>
          </p:nvCxnSpPr>
          <p:spPr>
            <a:xfrm>
              <a:off x="6902947" y="57997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29 Conector recto de flecha"/>
            <p:cNvCxnSpPr/>
            <p:nvPr/>
          </p:nvCxnSpPr>
          <p:spPr>
            <a:xfrm flipV="1">
              <a:off x="6902947" y="52053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30 Conector recto de flecha"/>
            <p:cNvCxnSpPr/>
            <p:nvPr/>
          </p:nvCxnSpPr>
          <p:spPr>
            <a:xfrm flipV="1">
              <a:off x="6902947" y="58001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CuadroTexto 185"/>
            <p:cNvSpPr txBox="1"/>
            <p:nvPr/>
          </p:nvSpPr>
          <p:spPr>
            <a:xfrm>
              <a:off x="4808847" y="47332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8284327" y="56029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188" name="28 Conector recto de flecha"/>
            <p:cNvCxnSpPr/>
            <p:nvPr/>
          </p:nvCxnSpPr>
          <p:spPr>
            <a:xfrm>
              <a:off x="6902947" y="55117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56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716740" y="273878"/>
            <a:ext cx="4195560" cy="1714962"/>
            <a:chOff x="317660" y="273878"/>
            <a:chExt cx="4195560" cy="1714962"/>
          </a:xfrm>
        </p:grpSpPr>
        <p:sp>
          <p:nvSpPr>
            <p:cNvPr id="32" name="2 CuadroTexto"/>
            <p:cNvSpPr txBox="1"/>
            <p:nvPr/>
          </p:nvSpPr>
          <p:spPr>
            <a:xfrm>
              <a:off x="1593216" y="427578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3" name="3 Acorde"/>
            <p:cNvSpPr/>
            <p:nvPr/>
          </p:nvSpPr>
          <p:spPr>
            <a:xfrm>
              <a:off x="1522760" y="432419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4 Elipse"/>
            <p:cNvSpPr/>
            <p:nvPr/>
          </p:nvSpPr>
          <p:spPr>
            <a:xfrm>
              <a:off x="1522760" y="432418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5 Conector recto de flecha"/>
            <p:cNvCxnSpPr/>
            <p:nvPr/>
          </p:nvCxnSpPr>
          <p:spPr>
            <a:xfrm flipV="1">
              <a:off x="2145060" y="738728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8 Conector recto de flecha"/>
            <p:cNvCxnSpPr/>
            <p:nvPr/>
          </p:nvCxnSpPr>
          <p:spPr>
            <a:xfrm>
              <a:off x="654868" y="557752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0 Conector recto de flecha"/>
            <p:cNvCxnSpPr>
              <a:endCxn id="34" idx="2"/>
            </p:cNvCxnSpPr>
            <p:nvPr/>
          </p:nvCxnSpPr>
          <p:spPr>
            <a:xfrm>
              <a:off x="654868" y="739800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1 Conector recto de flecha"/>
            <p:cNvCxnSpPr/>
            <p:nvPr/>
          </p:nvCxnSpPr>
          <p:spPr>
            <a:xfrm>
              <a:off x="654868" y="918116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12 CuadroTexto"/>
            <p:cNvSpPr txBox="1"/>
            <p:nvPr/>
          </p:nvSpPr>
          <p:spPr>
            <a:xfrm>
              <a:off x="2820272" y="88996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0" name="13 Acorde"/>
            <p:cNvSpPr/>
            <p:nvPr/>
          </p:nvSpPr>
          <p:spPr>
            <a:xfrm>
              <a:off x="2767360" y="89480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14 Elipse"/>
            <p:cNvSpPr/>
            <p:nvPr/>
          </p:nvSpPr>
          <p:spPr>
            <a:xfrm>
              <a:off x="2767360" y="89480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15 CuadroTexto"/>
            <p:cNvSpPr txBox="1"/>
            <p:nvPr/>
          </p:nvSpPr>
          <p:spPr>
            <a:xfrm>
              <a:off x="1602128" y="136170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3" name="16 Acorde"/>
            <p:cNvSpPr/>
            <p:nvPr/>
          </p:nvSpPr>
          <p:spPr>
            <a:xfrm>
              <a:off x="1522760" y="136654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17 Elipse"/>
            <p:cNvSpPr/>
            <p:nvPr/>
          </p:nvSpPr>
          <p:spPr>
            <a:xfrm>
              <a:off x="1522760" y="136654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5" name="18 Conector recto de flecha"/>
            <p:cNvCxnSpPr/>
            <p:nvPr/>
          </p:nvCxnSpPr>
          <p:spPr>
            <a:xfrm flipV="1">
              <a:off x="1300510" y="1498302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19 Conector recto de flecha"/>
            <p:cNvCxnSpPr/>
            <p:nvPr/>
          </p:nvCxnSpPr>
          <p:spPr>
            <a:xfrm>
              <a:off x="1115616" y="1676976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20 Conector recto de flecha"/>
            <p:cNvCxnSpPr/>
            <p:nvPr/>
          </p:nvCxnSpPr>
          <p:spPr>
            <a:xfrm>
              <a:off x="944909" y="1849908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21 Conector recto de flecha"/>
            <p:cNvCxnSpPr/>
            <p:nvPr/>
          </p:nvCxnSpPr>
          <p:spPr>
            <a:xfrm flipV="1">
              <a:off x="2145060" y="166849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22 Conector recto de flecha"/>
            <p:cNvCxnSpPr/>
            <p:nvPr/>
          </p:nvCxnSpPr>
          <p:spPr>
            <a:xfrm flipH="1" flipV="1">
              <a:off x="1300511" y="557754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23 Conector recto de flecha"/>
            <p:cNvCxnSpPr/>
            <p:nvPr/>
          </p:nvCxnSpPr>
          <p:spPr>
            <a:xfrm flipV="1">
              <a:off x="1122713" y="743572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24 Conector recto de flecha"/>
            <p:cNvCxnSpPr/>
            <p:nvPr/>
          </p:nvCxnSpPr>
          <p:spPr>
            <a:xfrm flipH="1" flipV="1">
              <a:off x="944909" y="919705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25 CuadroTexto"/>
            <p:cNvSpPr txBox="1"/>
            <p:nvPr/>
          </p:nvSpPr>
          <p:spPr>
            <a:xfrm>
              <a:off x="3656360" y="10404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26 Conector recto de flecha"/>
            <p:cNvCxnSpPr/>
            <p:nvPr/>
          </p:nvCxnSpPr>
          <p:spPr>
            <a:xfrm flipV="1">
              <a:off x="3389660" y="121186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28 Conector recto de flecha"/>
            <p:cNvCxnSpPr/>
            <p:nvPr/>
          </p:nvCxnSpPr>
          <p:spPr>
            <a:xfrm>
              <a:off x="2411760" y="134037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29 Conector recto de flecha"/>
            <p:cNvCxnSpPr/>
            <p:nvPr/>
          </p:nvCxnSpPr>
          <p:spPr>
            <a:xfrm flipV="1">
              <a:off x="2411760" y="745952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30 Conector recto de flecha"/>
            <p:cNvCxnSpPr/>
            <p:nvPr/>
          </p:nvCxnSpPr>
          <p:spPr>
            <a:xfrm flipV="1">
              <a:off x="2411760" y="1340768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317660" y="273878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793140" y="1143488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59" name="28 Conector recto de flecha"/>
            <p:cNvCxnSpPr/>
            <p:nvPr/>
          </p:nvCxnSpPr>
          <p:spPr>
            <a:xfrm>
              <a:off x="2411760" y="1052343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Agrupar 59"/>
          <p:cNvGrpSpPr/>
          <p:nvPr/>
        </p:nvGrpSpPr>
        <p:grpSpPr>
          <a:xfrm>
            <a:off x="1703512" y="2708920"/>
            <a:ext cx="4195560" cy="1714962"/>
            <a:chOff x="317660" y="273878"/>
            <a:chExt cx="4195560" cy="1714962"/>
          </a:xfrm>
        </p:grpSpPr>
        <p:sp>
          <p:nvSpPr>
            <p:cNvPr id="61" name="2 CuadroTexto"/>
            <p:cNvSpPr txBox="1"/>
            <p:nvPr/>
          </p:nvSpPr>
          <p:spPr>
            <a:xfrm>
              <a:off x="1593216" y="427578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62" name="3 Acorde"/>
            <p:cNvSpPr/>
            <p:nvPr/>
          </p:nvSpPr>
          <p:spPr>
            <a:xfrm>
              <a:off x="1522760" y="432419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4 Elipse"/>
            <p:cNvSpPr/>
            <p:nvPr/>
          </p:nvSpPr>
          <p:spPr>
            <a:xfrm>
              <a:off x="1522760" y="432418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4" name="5 Conector recto de flecha"/>
            <p:cNvCxnSpPr/>
            <p:nvPr/>
          </p:nvCxnSpPr>
          <p:spPr>
            <a:xfrm flipV="1">
              <a:off x="2145060" y="738728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8 Conector recto de flecha"/>
            <p:cNvCxnSpPr/>
            <p:nvPr/>
          </p:nvCxnSpPr>
          <p:spPr>
            <a:xfrm>
              <a:off x="654868" y="557752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10 Conector recto de flecha"/>
            <p:cNvCxnSpPr>
              <a:endCxn id="63" idx="2"/>
            </p:cNvCxnSpPr>
            <p:nvPr/>
          </p:nvCxnSpPr>
          <p:spPr>
            <a:xfrm>
              <a:off x="654868" y="739800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1 Conector recto de flecha"/>
            <p:cNvCxnSpPr/>
            <p:nvPr/>
          </p:nvCxnSpPr>
          <p:spPr>
            <a:xfrm>
              <a:off x="654868" y="918116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2 CuadroTexto"/>
            <p:cNvSpPr txBox="1"/>
            <p:nvPr/>
          </p:nvSpPr>
          <p:spPr>
            <a:xfrm>
              <a:off x="2820272" y="88996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69" name="13 Acorde"/>
            <p:cNvSpPr/>
            <p:nvPr/>
          </p:nvSpPr>
          <p:spPr>
            <a:xfrm>
              <a:off x="2767360" y="89480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14 Elipse"/>
            <p:cNvSpPr/>
            <p:nvPr/>
          </p:nvSpPr>
          <p:spPr>
            <a:xfrm>
              <a:off x="2767360" y="89480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15 CuadroTexto"/>
            <p:cNvSpPr txBox="1"/>
            <p:nvPr/>
          </p:nvSpPr>
          <p:spPr>
            <a:xfrm>
              <a:off x="1602128" y="136170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72" name="16 Acorde"/>
            <p:cNvSpPr/>
            <p:nvPr/>
          </p:nvSpPr>
          <p:spPr>
            <a:xfrm>
              <a:off x="1522760" y="136654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17 Elipse"/>
            <p:cNvSpPr/>
            <p:nvPr/>
          </p:nvSpPr>
          <p:spPr>
            <a:xfrm>
              <a:off x="1522760" y="136654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4" name="18 Conector recto de flecha"/>
            <p:cNvCxnSpPr/>
            <p:nvPr/>
          </p:nvCxnSpPr>
          <p:spPr>
            <a:xfrm flipV="1">
              <a:off x="1300510" y="1498302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115616" y="1676976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20 Conector recto de flecha"/>
            <p:cNvCxnSpPr/>
            <p:nvPr/>
          </p:nvCxnSpPr>
          <p:spPr>
            <a:xfrm>
              <a:off x="944909" y="1849908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21 Conector recto de flecha"/>
            <p:cNvCxnSpPr/>
            <p:nvPr/>
          </p:nvCxnSpPr>
          <p:spPr>
            <a:xfrm flipV="1">
              <a:off x="2145060" y="166849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22 Conector recto de flecha"/>
            <p:cNvCxnSpPr/>
            <p:nvPr/>
          </p:nvCxnSpPr>
          <p:spPr>
            <a:xfrm flipH="1" flipV="1">
              <a:off x="1300511" y="557754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23 Conector recto de flecha"/>
            <p:cNvCxnSpPr/>
            <p:nvPr/>
          </p:nvCxnSpPr>
          <p:spPr>
            <a:xfrm flipV="1">
              <a:off x="1122713" y="743572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24 Conector recto de flecha"/>
            <p:cNvCxnSpPr/>
            <p:nvPr/>
          </p:nvCxnSpPr>
          <p:spPr>
            <a:xfrm flipH="1" flipV="1">
              <a:off x="944909" y="919705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25 CuadroTexto"/>
            <p:cNvSpPr txBox="1"/>
            <p:nvPr/>
          </p:nvSpPr>
          <p:spPr>
            <a:xfrm>
              <a:off x="3656360" y="104042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26 Conector recto de flecha"/>
            <p:cNvCxnSpPr/>
            <p:nvPr/>
          </p:nvCxnSpPr>
          <p:spPr>
            <a:xfrm flipV="1">
              <a:off x="3389660" y="121186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28 Conector recto de flecha"/>
            <p:cNvCxnSpPr/>
            <p:nvPr/>
          </p:nvCxnSpPr>
          <p:spPr>
            <a:xfrm>
              <a:off x="2411760" y="134037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29 Conector recto de flecha"/>
            <p:cNvCxnSpPr/>
            <p:nvPr/>
          </p:nvCxnSpPr>
          <p:spPr>
            <a:xfrm flipV="1">
              <a:off x="2411760" y="745952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30 Conector recto de flecha"/>
            <p:cNvCxnSpPr/>
            <p:nvPr/>
          </p:nvCxnSpPr>
          <p:spPr>
            <a:xfrm flipV="1">
              <a:off x="2411760" y="1340768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/>
            <p:cNvSpPr txBox="1"/>
            <p:nvPr/>
          </p:nvSpPr>
          <p:spPr>
            <a:xfrm>
              <a:off x="317660" y="273878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3793140" y="1143488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88" name="28 Conector recto de flecha"/>
            <p:cNvCxnSpPr/>
            <p:nvPr/>
          </p:nvCxnSpPr>
          <p:spPr>
            <a:xfrm>
              <a:off x="2411760" y="1052343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60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Retraso"/>
          <p:cNvSpPr/>
          <p:nvPr/>
        </p:nvSpPr>
        <p:spPr>
          <a:xfrm>
            <a:off x="2564956" y="188641"/>
            <a:ext cx="333375" cy="333375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2 Conector recto"/>
          <p:cNvCxnSpPr/>
          <p:nvPr/>
        </p:nvCxnSpPr>
        <p:spPr>
          <a:xfrm>
            <a:off x="2364931" y="277540"/>
            <a:ext cx="200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3 Conector recto"/>
          <p:cNvCxnSpPr/>
          <p:nvPr/>
        </p:nvCxnSpPr>
        <p:spPr>
          <a:xfrm>
            <a:off x="2364930" y="427935"/>
            <a:ext cx="200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4 Conector recto"/>
          <p:cNvCxnSpPr>
            <a:stCxn id="3" idx="3"/>
          </p:cNvCxnSpPr>
          <p:nvPr/>
        </p:nvCxnSpPr>
        <p:spPr>
          <a:xfrm>
            <a:off x="2898331" y="355328"/>
            <a:ext cx="2222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 CuadroTexto"/>
          <p:cNvSpPr txBox="1"/>
          <p:nvPr/>
        </p:nvSpPr>
        <p:spPr>
          <a:xfrm>
            <a:off x="1738920" y="188641"/>
            <a:ext cx="514885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r"/>
            <a:r>
              <a:rPr lang="es-ES" sz="1400" dirty="0"/>
              <a:t>AND</a:t>
            </a:r>
          </a:p>
        </p:txBody>
      </p:sp>
      <p:sp>
        <p:nvSpPr>
          <p:cNvPr id="8" name="6 Forma libre"/>
          <p:cNvSpPr/>
          <p:nvPr/>
        </p:nvSpPr>
        <p:spPr>
          <a:xfrm>
            <a:off x="2563010" y="722041"/>
            <a:ext cx="334835" cy="333375"/>
          </a:xfrm>
          <a:custGeom>
            <a:avLst/>
            <a:gdLst>
              <a:gd name="connsiteX0" fmla="*/ 0 w 1051824"/>
              <a:gd name="connsiteY0" fmla="*/ 0 h 708263"/>
              <a:gd name="connsiteX1" fmla="*/ 845687 w 1051824"/>
              <a:gd name="connsiteY1" fmla="*/ 5285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08263"/>
              <a:gd name="connsiteX1" fmla="*/ 848533 w 1051824"/>
              <a:gd name="connsiteY1" fmla="*/ 0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79990"/>
              <a:gd name="connsiteX1" fmla="*/ 848533 w 1051824"/>
              <a:gd name="connsiteY1" fmla="*/ 0 h 779990"/>
              <a:gd name="connsiteX2" fmla="*/ 1051824 w 1051824"/>
              <a:gd name="connsiteY2" fmla="*/ 354131 h 779990"/>
              <a:gd name="connsiteX3" fmla="*/ 845687 w 1051824"/>
              <a:gd name="connsiteY3" fmla="*/ 708263 h 779990"/>
              <a:gd name="connsiteX4" fmla="*/ 0 w 1051824"/>
              <a:gd name="connsiteY4" fmla="*/ 779990 h 779990"/>
              <a:gd name="connsiteX5" fmla="*/ 0 w 1051824"/>
              <a:gd name="connsiteY5" fmla="*/ 0 h 779990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5687 w 1051824"/>
              <a:gd name="connsiteY3" fmla="*/ 708263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543595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801790"/>
              <a:gd name="connsiteY0" fmla="*/ 0 h 709082"/>
              <a:gd name="connsiteX1" fmla="*/ 417470 w 801790"/>
              <a:gd name="connsiteY1" fmla="*/ 0 h 709082"/>
              <a:gd name="connsiteX2" fmla="*/ 780769 w 801790"/>
              <a:gd name="connsiteY2" fmla="*/ 354541 h 709082"/>
              <a:gd name="connsiteX3" fmla="*/ 543595 w 801790"/>
              <a:gd name="connsiteY3" fmla="*/ 709082 h 709082"/>
              <a:gd name="connsiteX4" fmla="*/ 1483 w 801790"/>
              <a:gd name="connsiteY4" fmla="*/ 709082 h 709082"/>
              <a:gd name="connsiteX5" fmla="*/ 0 w 801790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769" h="709082">
                <a:moveTo>
                  <a:pt x="0" y="0"/>
                </a:moveTo>
                <a:lnTo>
                  <a:pt x="417470" y="0"/>
                </a:lnTo>
                <a:cubicBezTo>
                  <a:pt x="547598" y="59090"/>
                  <a:pt x="730749" y="174603"/>
                  <a:pt x="780769" y="354541"/>
                </a:cubicBezTo>
                <a:cubicBezTo>
                  <a:pt x="732816" y="554634"/>
                  <a:pt x="547351" y="649992"/>
                  <a:pt x="417470" y="709082"/>
                </a:cubicBezTo>
                <a:lnTo>
                  <a:pt x="1483" y="709082"/>
                </a:lnTo>
                <a:cubicBezTo>
                  <a:pt x="161342" y="410299"/>
                  <a:pt x="153669" y="29420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7 Conector recto"/>
          <p:cNvCxnSpPr/>
          <p:nvPr/>
        </p:nvCxnSpPr>
        <p:spPr>
          <a:xfrm>
            <a:off x="2376042" y="810940"/>
            <a:ext cx="233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8 Conector recto"/>
          <p:cNvCxnSpPr/>
          <p:nvPr/>
        </p:nvCxnSpPr>
        <p:spPr>
          <a:xfrm>
            <a:off x="2376042" y="944290"/>
            <a:ext cx="233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>
            <a:off x="2876105" y="899840"/>
            <a:ext cx="200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0 CuadroTexto"/>
          <p:cNvSpPr txBox="1"/>
          <p:nvPr/>
        </p:nvSpPr>
        <p:spPr>
          <a:xfrm>
            <a:off x="1852732" y="722041"/>
            <a:ext cx="40107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r"/>
            <a:r>
              <a:rPr lang="es-ES" sz="1400" dirty="0"/>
              <a:t>OR</a:t>
            </a:r>
          </a:p>
        </p:txBody>
      </p:sp>
      <p:grpSp>
        <p:nvGrpSpPr>
          <p:cNvPr id="13" name="11 Grupo"/>
          <p:cNvGrpSpPr/>
          <p:nvPr/>
        </p:nvGrpSpPr>
        <p:grpSpPr>
          <a:xfrm>
            <a:off x="2564954" y="1233216"/>
            <a:ext cx="400050" cy="333375"/>
            <a:chOff x="1682750" y="1962150"/>
            <a:chExt cx="533400" cy="444500"/>
          </a:xfrm>
        </p:grpSpPr>
        <p:sp>
          <p:nvSpPr>
            <p:cNvPr id="137" name="12 Triángulo isósceles"/>
            <p:cNvSpPr/>
            <p:nvPr/>
          </p:nvSpPr>
          <p:spPr>
            <a:xfrm rot="5400000">
              <a:off x="1682750" y="1962150"/>
              <a:ext cx="444500" cy="4445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13 Elipse"/>
            <p:cNvSpPr/>
            <p:nvPr/>
          </p:nvSpPr>
          <p:spPr>
            <a:xfrm>
              <a:off x="2127250" y="2139950"/>
              <a:ext cx="88900" cy="88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" name="14 Conector recto"/>
          <p:cNvCxnSpPr/>
          <p:nvPr/>
        </p:nvCxnSpPr>
        <p:spPr>
          <a:xfrm>
            <a:off x="2972319" y="1403420"/>
            <a:ext cx="13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>
            <a:off x="2349461" y="1411295"/>
            <a:ext cx="200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6 CuadroTexto"/>
          <p:cNvSpPr txBox="1"/>
          <p:nvPr/>
        </p:nvSpPr>
        <p:spPr>
          <a:xfrm>
            <a:off x="1751744" y="1255441"/>
            <a:ext cx="50206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r"/>
            <a:r>
              <a:rPr lang="es-ES" sz="1400" dirty="0"/>
              <a:t>NOT</a:t>
            </a:r>
          </a:p>
        </p:txBody>
      </p:sp>
      <p:cxnSp>
        <p:nvCxnSpPr>
          <p:cNvPr id="17" name="17 Conector recto"/>
          <p:cNvCxnSpPr/>
          <p:nvPr/>
        </p:nvCxnSpPr>
        <p:spPr>
          <a:xfrm>
            <a:off x="2364930" y="1833290"/>
            <a:ext cx="200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8 Conector recto"/>
          <p:cNvCxnSpPr/>
          <p:nvPr/>
        </p:nvCxnSpPr>
        <p:spPr>
          <a:xfrm>
            <a:off x="2364930" y="2025720"/>
            <a:ext cx="200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9 Conector recto"/>
          <p:cNvCxnSpPr/>
          <p:nvPr/>
        </p:nvCxnSpPr>
        <p:spPr>
          <a:xfrm>
            <a:off x="2965004" y="1936820"/>
            <a:ext cx="13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20 Grupo"/>
          <p:cNvGrpSpPr/>
          <p:nvPr/>
        </p:nvGrpSpPr>
        <p:grpSpPr>
          <a:xfrm>
            <a:off x="2564954" y="1766616"/>
            <a:ext cx="400050" cy="333375"/>
            <a:chOff x="3949700" y="539750"/>
            <a:chExt cx="533400" cy="444500"/>
          </a:xfrm>
        </p:grpSpPr>
        <p:sp>
          <p:nvSpPr>
            <p:cNvPr id="135" name="21 Retraso"/>
            <p:cNvSpPr/>
            <p:nvPr/>
          </p:nvSpPr>
          <p:spPr>
            <a:xfrm>
              <a:off x="3949700" y="539750"/>
              <a:ext cx="444500" cy="444500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22 Elipse"/>
            <p:cNvSpPr/>
            <p:nvPr/>
          </p:nvSpPr>
          <p:spPr>
            <a:xfrm>
              <a:off x="4394200" y="717550"/>
              <a:ext cx="88900" cy="88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1" name="23 Conector recto"/>
          <p:cNvCxnSpPr/>
          <p:nvPr/>
        </p:nvCxnSpPr>
        <p:spPr>
          <a:xfrm>
            <a:off x="2349461" y="2322240"/>
            <a:ext cx="233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4 Conector recto"/>
          <p:cNvCxnSpPr/>
          <p:nvPr/>
        </p:nvCxnSpPr>
        <p:spPr>
          <a:xfrm>
            <a:off x="2364091" y="2500040"/>
            <a:ext cx="233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5 Conector recto"/>
          <p:cNvCxnSpPr/>
          <p:nvPr/>
        </p:nvCxnSpPr>
        <p:spPr>
          <a:xfrm>
            <a:off x="2972319" y="2418455"/>
            <a:ext cx="133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26 Grupo"/>
          <p:cNvGrpSpPr/>
          <p:nvPr/>
        </p:nvGrpSpPr>
        <p:grpSpPr>
          <a:xfrm>
            <a:off x="2563008" y="2253714"/>
            <a:ext cx="401510" cy="333375"/>
            <a:chOff x="3947754" y="1250950"/>
            <a:chExt cx="535346" cy="444500"/>
          </a:xfrm>
        </p:grpSpPr>
        <p:sp>
          <p:nvSpPr>
            <p:cNvPr id="133" name="27 Forma libre"/>
            <p:cNvSpPr/>
            <p:nvPr/>
          </p:nvSpPr>
          <p:spPr>
            <a:xfrm>
              <a:off x="3947754" y="1250950"/>
              <a:ext cx="446446" cy="444500"/>
            </a:xfrm>
            <a:custGeom>
              <a:avLst/>
              <a:gdLst>
                <a:gd name="connsiteX0" fmla="*/ 0 w 1051824"/>
                <a:gd name="connsiteY0" fmla="*/ 0 h 708263"/>
                <a:gd name="connsiteX1" fmla="*/ 845687 w 1051824"/>
                <a:gd name="connsiteY1" fmla="*/ 5285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08263"/>
                <a:gd name="connsiteX1" fmla="*/ 848533 w 1051824"/>
                <a:gd name="connsiteY1" fmla="*/ 0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79990"/>
                <a:gd name="connsiteX1" fmla="*/ 848533 w 1051824"/>
                <a:gd name="connsiteY1" fmla="*/ 0 h 779990"/>
                <a:gd name="connsiteX2" fmla="*/ 1051824 w 1051824"/>
                <a:gd name="connsiteY2" fmla="*/ 354131 h 779990"/>
                <a:gd name="connsiteX3" fmla="*/ 845687 w 1051824"/>
                <a:gd name="connsiteY3" fmla="*/ 708263 h 779990"/>
                <a:gd name="connsiteX4" fmla="*/ 0 w 1051824"/>
                <a:gd name="connsiteY4" fmla="*/ 779990 h 779990"/>
                <a:gd name="connsiteX5" fmla="*/ 0 w 1051824"/>
                <a:gd name="connsiteY5" fmla="*/ 0 h 779990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5687 w 1051824"/>
                <a:gd name="connsiteY3" fmla="*/ 708263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543595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801790"/>
                <a:gd name="connsiteY0" fmla="*/ 0 h 709082"/>
                <a:gd name="connsiteX1" fmla="*/ 417470 w 801790"/>
                <a:gd name="connsiteY1" fmla="*/ 0 h 709082"/>
                <a:gd name="connsiteX2" fmla="*/ 780769 w 801790"/>
                <a:gd name="connsiteY2" fmla="*/ 354541 h 709082"/>
                <a:gd name="connsiteX3" fmla="*/ 543595 w 801790"/>
                <a:gd name="connsiteY3" fmla="*/ 709082 h 709082"/>
                <a:gd name="connsiteX4" fmla="*/ 1483 w 801790"/>
                <a:gd name="connsiteY4" fmla="*/ 709082 h 709082"/>
                <a:gd name="connsiteX5" fmla="*/ 0 w 801790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69" h="709082">
                  <a:moveTo>
                    <a:pt x="0" y="0"/>
                  </a:moveTo>
                  <a:lnTo>
                    <a:pt x="417470" y="0"/>
                  </a:lnTo>
                  <a:cubicBezTo>
                    <a:pt x="547598" y="59090"/>
                    <a:pt x="730749" y="174603"/>
                    <a:pt x="780769" y="354541"/>
                  </a:cubicBezTo>
                  <a:cubicBezTo>
                    <a:pt x="732816" y="554634"/>
                    <a:pt x="547351" y="649992"/>
                    <a:pt x="417470" y="709082"/>
                  </a:cubicBezTo>
                  <a:lnTo>
                    <a:pt x="1483" y="709082"/>
                  </a:lnTo>
                  <a:cubicBezTo>
                    <a:pt x="161342" y="410299"/>
                    <a:pt x="153669" y="294201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28 Elipse"/>
            <p:cNvSpPr/>
            <p:nvPr/>
          </p:nvSpPr>
          <p:spPr>
            <a:xfrm>
              <a:off x="4394200" y="1428750"/>
              <a:ext cx="88900" cy="88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29 Forma libre"/>
          <p:cNvSpPr/>
          <p:nvPr/>
        </p:nvSpPr>
        <p:spPr>
          <a:xfrm>
            <a:off x="2563010" y="2766741"/>
            <a:ext cx="334835" cy="333375"/>
          </a:xfrm>
          <a:custGeom>
            <a:avLst/>
            <a:gdLst>
              <a:gd name="connsiteX0" fmla="*/ 0 w 1051824"/>
              <a:gd name="connsiteY0" fmla="*/ 0 h 708263"/>
              <a:gd name="connsiteX1" fmla="*/ 845687 w 1051824"/>
              <a:gd name="connsiteY1" fmla="*/ 5285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08263"/>
              <a:gd name="connsiteX1" fmla="*/ 848533 w 1051824"/>
              <a:gd name="connsiteY1" fmla="*/ 0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79990"/>
              <a:gd name="connsiteX1" fmla="*/ 848533 w 1051824"/>
              <a:gd name="connsiteY1" fmla="*/ 0 h 779990"/>
              <a:gd name="connsiteX2" fmla="*/ 1051824 w 1051824"/>
              <a:gd name="connsiteY2" fmla="*/ 354131 h 779990"/>
              <a:gd name="connsiteX3" fmla="*/ 845687 w 1051824"/>
              <a:gd name="connsiteY3" fmla="*/ 708263 h 779990"/>
              <a:gd name="connsiteX4" fmla="*/ 0 w 1051824"/>
              <a:gd name="connsiteY4" fmla="*/ 779990 h 779990"/>
              <a:gd name="connsiteX5" fmla="*/ 0 w 1051824"/>
              <a:gd name="connsiteY5" fmla="*/ 0 h 779990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5687 w 1051824"/>
              <a:gd name="connsiteY3" fmla="*/ 708263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543595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801790"/>
              <a:gd name="connsiteY0" fmla="*/ 0 h 709082"/>
              <a:gd name="connsiteX1" fmla="*/ 417470 w 801790"/>
              <a:gd name="connsiteY1" fmla="*/ 0 h 709082"/>
              <a:gd name="connsiteX2" fmla="*/ 780769 w 801790"/>
              <a:gd name="connsiteY2" fmla="*/ 354541 h 709082"/>
              <a:gd name="connsiteX3" fmla="*/ 543595 w 801790"/>
              <a:gd name="connsiteY3" fmla="*/ 709082 h 709082"/>
              <a:gd name="connsiteX4" fmla="*/ 1483 w 801790"/>
              <a:gd name="connsiteY4" fmla="*/ 709082 h 709082"/>
              <a:gd name="connsiteX5" fmla="*/ 0 w 801790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769" h="709082">
                <a:moveTo>
                  <a:pt x="0" y="0"/>
                </a:moveTo>
                <a:lnTo>
                  <a:pt x="417470" y="0"/>
                </a:lnTo>
                <a:cubicBezTo>
                  <a:pt x="547598" y="59090"/>
                  <a:pt x="730749" y="174603"/>
                  <a:pt x="780769" y="354541"/>
                </a:cubicBezTo>
                <a:cubicBezTo>
                  <a:pt x="732816" y="554634"/>
                  <a:pt x="547351" y="649992"/>
                  <a:pt x="417470" y="709082"/>
                </a:cubicBezTo>
                <a:lnTo>
                  <a:pt x="1483" y="709082"/>
                </a:lnTo>
                <a:cubicBezTo>
                  <a:pt x="161342" y="410299"/>
                  <a:pt x="153669" y="29420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30 Conector recto"/>
          <p:cNvCxnSpPr/>
          <p:nvPr/>
        </p:nvCxnSpPr>
        <p:spPr>
          <a:xfrm flipV="1">
            <a:off x="2334829" y="2854218"/>
            <a:ext cx="190910" cy="1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31 Conector recto"/>
          <p:cNvCxnSpPr/>
          <p:nvPr/>
        </p:nvCxnSpPr>
        <p:spPr>
          <a:xfrm flipV="1">
            <a:off x="2342144" y="3002844"/>
            <a:ext cx="190910" cy="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2 Forma libre"/>
          <p:cNvSpPr/>
          <p:nvPr/>
        </p:nvSpPr>
        <p:spPr>
          <a:xfrm>
            <a:off x="2503149" y="2769929"/>
            <a:ext cx="50168" cy="332039"/>
          </a:xfrm>
          <a:custGeom>
            <a:avLst/>
            <a:gdLst>
              <a:gd name="connsiteX0" fmla="*/ 4138 w 66891"/>
              <a:gd name="connsiteY0" fmla="*/ 0 h 442719"/>
              <a:gd name="connsiteX1" fmla="*/ 66201 w 66891"/>
              <a:gd name="connsiteY1" fmla="*/ 215153 h 442719"/>
              <a:gd name="connsiteX2" fmla="*/ 0 w 66891"/>
              <a:gd name="connsiteY2" fmla="*/ 442719 h 44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91" h="442719">
                <a:moveTo>
                  <a:pt x="4138" y="0"/>
                </a:moveTo>
                <a:cubicBezTo>
                  <a:pt x="35514" y="70683"/>
                  <a:pt x="66891" y="141367"/>
                  <a:pt x="66201" y="215153"/>
                </a:cubicBezTo>
                <a:cubicBezTo>
                  <a:pt x="65511" y="288939"/>
                  <a:pt x="32755" y="365829"/>
                  <a:pt x="0" y="4427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33 Conector recto"/>
          <p:cNvCxnSpPr/>
          <p:nvPr/>
        </p:nvCxnSpPr>
        <p:spPr>
          <a:xfrm>
            <a:off x="2914361" y="2945099"/>
            <a:ext cx="2000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34 Forma libre"/>
          <p:cNvSpPr/>
          <p:nvPr/>
        </p:nvSpPr>
        <p:spPr>
          <a:xfrm>
            <a:off x="2563010" y="3255691"/>
            <a:ext cx="334835" cy="333375"/>
          </a:xfrm>
          <a:custGeom>
            <a:avLst/>
            <a:gdLst>
              <a:gd name="connsiteX0" fmla="*/ 0 w 1051824"/>
              <a:gd name="connsiteY0" fmla="*/ 0 h 708263"/>
              <a:gd name="connsiteX1" fmla="*/ 845687 w 1051824"/>
              <a:gd name="connsiteY1" fmla="*/ 5285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08263"/>
              <a:gd name="connsiteX1" fmla="*/ 848533 w 1051824"/>
              <a:gd name="connsiteY1" fmla="*/ 0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79990"/>
              <a:gd name="connsiteX1" fmla="*/ 848533 w 1051824"/>
              <a:gd name="connsiteY1" fmla="*/ 0 h 779990"/>
              <a:gd name="connsiteX2" fmla="*/ 1051824 w 1051824"/>
              <a:gd name="connsiteY2" fmla="*/ 354131 h 779990"/>
              <a:gd name="connsiteX3" fmla="*/ 845687 w 1051824"/>
              <a:gd name="connsiteY3" fmla="*/ 708263 h 779990"/>
              <a:gd name="connsiteX4" fmla="*/ 0 w 1051824"/>
              <a:gd name="connsiteY4" fmla="*/ 779990 h 779990"/>
              <a:gd name="connsiteX5" fmla="*/ 0 w 1051824"/>
              <a:gd name="connsiteY5" fmla="*/ 0 h 779990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5687 w 1051824"/>
              <a:gd name="connsiteY3" fmla="*/ 708263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543595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801790"/>
              <a:gd name="connsiteY0" fmla="*/ 0 h 709082"/>
              <a:gd name="connsiteX1" fmla="*/ 417470 w 801790"/>
              <a:gd name="connsiteY1" fmla="*/ 0 h 709082"/>
              <a:gd name="connsiteX2" fmla="*/ 780769 w 801790"/>
              <a:gd name="connsiteY2" fmla="*/ 354541 h 709082"/>
              <a:gd name="connsiteX3" fmla="*/ 543595 w 801790"/>
              <a:gd name="connsiteY3" fmla="*/ 709082 h 709082"/>
              <a:gd name="connsiteX4" fmla="*/ 1483 w 801790"/>
              <a:gd name="connsiteY4" fmla="*/ 709082 h 709082"/>
              <a:gd name="connsiteX5" fmla="*/ 0 w 801790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769" h="709082">
                <a:moveTo>
                  <a:pt x="0" y="0"/>
                </a:moveTo>
                <a:lnTo>
                  <a:pt x="417470" y="0"/>
                </a:lnTo>
                <a:cubicBezTo>
                  <a:pt x="547598" y="59090"/>
                  <a:pt x="730749" y="174603"/>
                  <a:pt x="780769" y="354541"/>
                </a:cubicBezTo>
                <a:cubicBezTo>
                  <a:pt x="732816" y="554634"/>
                  <a:pt x="547351" y="649992"/>
                  <a:pt x="417470" y="709082"/>
                </a:cubicBezTo>
                <a:lnTo>
                  <a:pt x="1483" y="709082"/>
                </a:lnTo>
                <a:cubicBezTo>
                  <a:pt x="161342" y="410299"/>
                  <a:pt x="153669" y="29420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35 Conector recto"/>
          <p:cNvCxnSpPr/>
          <p:nvPr/>
        </p:nvCxnSpPr>
        <p:spPr>
          <a:xfrm flipV="1">
            <a:off x="2342144" y="3357883"/>
            <a:ext cx="190910" cy="14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6 Conector recto"/>
          <p:cNvCxnSpPr/>
          <p:nvPr/>
        </p:nvCxnSpPr>
        <p:spPr>
          <a:xfrm flipV="1">
            <a:off x="2334829" y="3499223"/>
            <a:ext cx="190910" cy="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7 Forma libre"/>
          <p:cNvSpPr/>
          <p:nvPr/>
        </p:nvSpPr>
        <p:spPr>
          <a:xfrm>
            <a:off x="2503149" y="3258879"/>
            <a:ext cx="50168" cy="332039"/>
          </a:xfrm>
          <a:custGeom>
            <a:avLst/>
            <a:gdLst>
              <a:gd name="connsiteX0" fmla="*/ 4138 w 66891"/>
              <a:gd name="connsiteY0" fmla="*/ 0 h 442719"/>
              <a:gd name="connsiteX1" fmla="*/ 66201 w 66891"/>
              <a:gd name="connsiteY1" fmla="*/ 215153 h 442719"/>
              <a:gd name="connsiteX2" fmla="*/ 0 w 66891"/>
              <a:gd name="connsiteY2" fmla="*/ 442719 h 44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91" h="442719">
                <a:moveTo>
                  <a:pt x="4138" y="0"/>
                </a:moveTo>
                <a:cubicBezTo>
                  <a:pt x="35514" y="70683"/>
                  <a:pt x="66891" y="141367"/>
                  <a:pt x="66201" y="215153"/>
                </a:cubicBezTo>
                <a:cubicBezTo>
                  <a:pt x="65511" y="288939"/>
                  <a:pt x="32755" y="365829"/>
                  <a:pt x="0" y="4427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8 Conector recto"/>
          <p:cNvCxnSpPr>
            <a:stCxn id="35" idx="6"/>
          </p:cNvCxnSpPr>
          <p:nvPr/>
        </p:nvCxnSpPr>
        <p:spPr>
          <a:xfrm>
            <a:off x="2973720" y="3437288"/>
            <a:ext cx="155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9 Elipse"/>
          <p:cNvSpPr/>
          <p:nvPr/>
        </p:nvSpPr>
        <p:spPr>
          <a:xfrm>
            <a:off x="2907046" y="3403951"/>
            <a:ext cx="66675" cy="666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40 CuadroTexto"/>
          <p:cNvSpPr txBox="1"/>
          <p:nvPr/>
        </p:nvSpPr>
        <p:spPr>
          <a:xfrm>
            <a:off x="1631505" y="1805885"/>
            <a:ext cx="63030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r"/>
            <a:r>
              <a:rPr lang="es-ES" sz="1400" dirty="0"/>
              <a:t>NAND</a:t>
            </a:r>
          </a:p>
        </p:txBody>
      </p:sp>
      <p:sp>
        <p:nvSpPr>
          <p:cNvPr id="37" name="41 CuadroTexto"/>
          <p:cNvSpPr txBox="1"/>
          <p:nvPr/>
        </p:nvSpPr>
        <p:spPr>
          <a:xfrm>
            <a:off x="1737316" y="2255286"/>
            <a:ext cx="516488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r"/>
            <a:r>
              <a:rPr lang="es-ES" sz="1400" dirty="0"/>
              <a:t>NOR</a:t>
            </a:r>
          </a:p>
        </p:txBody>
      </p:sp>
      <p:sp>
        <p:nvSpPr>
          <p:cNvPr id="38" name="42 CuadroTexto"/>
          <p:cNvSpPr txBox="1"/>
          <p:nvPr/>
        </p:nvSpPr>
        <p:spPr>
          <a:xfrm>
            <a:off x="1772761" y="2777244"/>
            <a:ext cx="489045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r"/>
            <a:r>
              <a:rPr lang="es-ES" sz="1400" dirty="0"/>
              <a:t>XOR</a:t>
            </a:r>
          </a:p>
        </p:txBody>
      </p:sp>
      <p:sp>
        <p:nvSpPr>
          <p:cNvPr id="39" name="43 CuadroTexto"/>
          <p:cNvSpPr txBox="1"/>
          <p:nvPr/>
        </p:nvSpPr>
        <p:spPr>
          <a:xfrm>
            <a:off x="1644342" y="3303514"/>
            <a:ext cx="60946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r"/>
            <a:r>
              <a:rPr lang="es-ES" sz="1400" dirty="0"/>
              <a:t>XNOR</a:t>
            </a:r>
          </a:p>
        </p:txBody>
      </p:sp>
      <p:sp>
        <p:nvSpPr>
          <p:cNvPr id="40" name="44 CuadroTexto"/>
          <p:cNvSpPr txBox="1"/>
          <p:nvPr/>
        </p:nvSpPr>
        <p:spPr>
          <a:xfrm>
            <a:off x="6469524" y="12214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45 Retraso"/>
          <p:cNvSpPr/>
          <p:nvPr/>
        </p:nvSpPr>
        <p:spPr>
          <a:xfrm>
            <a:off x="5047124" y="688043"/>
            <a:ext cx="400050" cy="636032"/>
          </a:xfrm>
          <a:prstGeom prst="flowChartDelay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46 Conector recto"/>
          <p:cNvCxnSpPr/>
          <p:nvPr/>
        </p:nvCxnSpPr>
        <p:spPr>
          <a:xfrm>
            <a:off x="4024776" y="879576"/>
            <a:ext cx="1022348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7 Conector recto"/>
          <p:cNvCxnSpPr/>
          <p:nvPr/>
        </p:nvCxnSpPr>
        <p:spPr>
          <a:xfrm>
            <a:off x="4024776" y="1146275"/>
            <a:ext cx="10223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8 Forma libre"/>
          <p:cNvSpPr/>
          <p:nvPr/>
        </p:nvSpPr>
        <p:spPr>
          <a:xfrm>
            <a:off x="5713874" y="1101825"/>
            <a:ext cx="400050" cy="636032"/>
          </a:xfrm>
          <a:custGeom>
            <a:avLst/>
            <a:gdLst>
              <a:gd name="connsiteX0" fmla="*/ 0 w 1051824"/>
              <a:gd name="connsiteY0" fmla="*/ 0 h 708263"/>
              <a:gd name="connsiteX1" fmla="*/ 845687 w 1051824"/>
              <a:gd name="connsiteY1" fmla="*/ 5285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08263"/>
              <a:gd name="connsiteX1" fmla="*/ 848533 w 1051824"/>
              <a:gd name="connsiteY1" fmla="*/ 0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79990"/>
              <a:gd name="connsiteX1" fmla="*/ 848533 w 1051824"/>
              <a:gd name="connsiteY1" fmla="*/ 0 h 779990"/>
              <a:gd name="connsiteX2" fmla="*/ 1051824 w 1051824"/>
              <a:gd name="connsiteY2" fmla="*/ 354131 h 779990"/>
              <a:gd name="connsiteX3" fmla="*/ 845687 w 1051824"/>
              <a:gd name="connsiteY3" fmla="*/ 708263 h 779990"/>
              <a:gd name="connsiteX4" fmla="*/ 0 w 1051824"/>
              <a:gd name="connsiteY4" fmla="*/ 779990 h 779990"/>
              <a:gd name="connsiteX5" fmla="*/ 0 w 1051824"/>
              <a:gd name="connsiteY5" fmla="*/ 0 h 779990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5687 w 1051824"/>
              <a:gd name="connsiteY3" fmla="*/ 708263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543595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801790"/>
              <a:gd name="connsiteY0" fmla="*/ 0 h 709082"/>
              <a:gd name="connsiteX1" fmla="*/ 417470 w 801790"/>
              <a:gd name="connsiteY1" fmla="*/ 0 h 709082"/>
              <a:gd name="connsiteX2" fmla="*/ 780769 w 801790"/>
              <a:gd name="connsiteY2" fmla="*/ 354541 h 709082"/>
              <a:gd name="connsiteX3" fmla="*/ 543595 w 801790"/>
              <a:gd name="connsiteY3" fmla="*/ 709082 h 709082"/>
              <a:gd name="connsiteX4" fmla="*/ 1483 w 801790"/>
              <a:gd name="connsiteY4" fmla="*/ 709082 h 709082"/>
              <a:gd name="connsiteX5" fmla="*/ 0 w 801790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769" h="709082">
                <a:moveTo>
                  <a:pt x="0" y="0"/>
                </a:moveTo>
                <a:lnTo>
                  <a:pt x="417470" y="0"/>
                </a:lnTo>
                <a:cubicBezTo>
                  <a:pt x="547598" y="59090"/>
                  <a:pt x="730749" y="174603"/>
                  <a:pt x="780769" y="354541"/>
                </a:cubicBezTo>
                <a:cubicBezTo>
                  <a:pt x="732816" y="554634"/>
                  <a:pt x="547351" y="649992"/>
                  <a:pt x="417470" y="709082"/>
                </a:cubicBezTo>
                <a:lnTo>
                  <a:pt x="1483" y="709082"/>
                </a:lnTo>
                <a:cubicBezTo>
                  <a:pt x="161342" y="410299"/>
                  <a:pt x="153669" y="294201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49 Conector recto"/>
          <p:cNvCxnSpPr/>
          <p:nvPr/>
        </p:nvCxnSpPr>
        <p:spPr>
          <a:xfrm flipV="1">
            <a:off x="4024774" y="1410401"/>
            <a:ext cx="1749658" cy="2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50 Conector recto"/>
          <p:cNvCxnSpPr/>
          <p:nvPr/>
        </p:nvCxnSpPr>
        <p:spPr>
          <a:xfrm flipV="1">
            <a:off x="4024774" y="1678719"/>
            <a:ext cx="1710822" cy="9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51 Conector recto"/>
          <p:cNvCxnSpPr/>
          <p:nvPr/>
        </p:nvCxnSpPr>
        <p:spPr>
          <a:xfrm rot="5400000">
            <a:off x="4307596" y="1248930"/>
            <a:ext cx="205310" cy="0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52 Conector recto"/>
          <p:cNvCxnSpPr>
            <a:endCxn id="59" idx="0"/>
          </p:cNvCxnSpPr>
          <p:nvPr/>
        </p:nvCxnSpPr>
        <p:spPr>
          <a:xfrm rot="5400000">
            <a:off x="4131119" y="980910"/>
            <a:ext cx="202666" cy="1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53 Conector recto"/>
          <p:cNvCxnSpPr>
            <a:endCxn id="72" idx="0"/>
          </p:cNvCxnSpPr>
          <p:nvPr/>
        </p:nvCxnSpPr>
        <p:spPr>
          <a:xfrm rot="5400000">
            <a:off x="4687021" y="1817529"/>
            <a:ext cx="275709" cy="0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54 Conector recto"/>
          <p:cNvCxnSpPr>
            <a:endCxn id="68" idx="0"/>
          </p:cNvCxnSpPr>
          <p:nvPr/>
        </p:nvCxnSpPr>
        <p:spPr>
          <a:xfrm rot="5400000">
            <a:off x="4500212" y="1515390"/>
            <a:ext cx="204827" cy="0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5 CuadroTexto"/>
          <p:cNvSpPr txBox="1"/>
          <p:nvPr/>
        </p:nvSpPr>
        <p:spPr>
          <a:xfrm>
            <a:off x="3705022" y="643594"/>
            <a:ext cx="36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52" name="56 Conector recto"/>
          <p:cNvCxnSpPr/>
          <p:nvPr/>
        </p:nvCxnSpPr>
        <p:spPr>
          <a:xfrm flipV="1">
            <a:off x="4232454" y="2021548"/>
            <a:ext cx="814670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7 Conector recto"/>
          <p:cNvCxnSpPr/>
          <p:nvPr/>
        </p:nvCxnSpPr>
        <p:spPr>
          <a:xfrm>
            <a:off x="4602626" y="2288243"/>
            <a:ext cx="4444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8 Conector recto"/>
          <p:cNvCxnSpPr/>
          <p:nvPr/>
        </p:nvCxnSpPr>
        <p:spPr>
          <a:xfrm flipV="1">
            <a:off x="4410252" y="2554283"/>
            <a:ext cx="1364181" cy="6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9 Conector recto"/>
          <p:cNvCxnSpPr/>
          <p:nvPr/>
        </p:nvCxnSpPr>
        <p:spPr>
          <a:xfrm flipV="1">
            <a:off x="4824874" y="2819071"/>
            <a:ext cx="910722" cy="25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60 Conector recto"/>
          <p:cNvCxnSpPr>
            <a:stCxn id="59" idx="2"/>
            <a:endCxn id="60" idx="0"/>
          </p:cNvCxnSpPr>
          <p:nvPr/>
        </p:nvCxnSpPr>
        <p:spPr>
          <a:xfrm>
            <a:off x="4232451" y="1206583"/>
            <a:ext cx="0" cy="1450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61 Conector recto"/>
          <p:cNvCxnSpPr>
            <a:stCxn id="60" idx="2"/>
            <a:endCxn id="61" idx="0"/>
          </p:cNvCxnSpPr>
          <p:nvPr/>
        </p:nvCxnSpPr>
        <p:spPr>
          <a:xfrm>
            <a:off x="4232451" y="1475926"/>
            <a:ext cx="0" cy="1397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62 Conector recto"/>
          <p:cNvCxnSpPr>
            <a:endCxn id="61" idx="2"/>
          </p:cNvCxnSpPr>
          <p:nvPr/>
        </p:nvCxnSpPr>
        <p:spPr>
          <a:xfrm rot="16200000" flipV="1">
            <a:off x="4091672" y="1880764"/>
            <a:ext cx="281563" cy="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63 Forma libre"/>
          <p:cNvSpPr/>
          <p:nvPr/>
        </p:nvSpPr>
        <p:spPr>
          <a:xfrm>
            <a:off x="4232452" y="1082243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64 Forma libre"/>
          <p:cNvSpPr/>
          <p:nvPr/>
        </p:nvSpPr>
        <p:spPr>
          <a:xfrm>
            <a:off x="4232452" y="1351586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5 Forma libre"/>
          <p:cNvSpPr/>
          <p:nvPr/>
        </p:nvSpPr>
        <p:spPr>
          <a:xfrm>
            <a:off x="4232452" y="1615643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6 Forma libre"/>
          <p:cNvSpPr/>
          <p:nvPr/>
        </p:nvSpPr>
        <p:spPr>
          <a:xfrm>
            <a:off x="4410252" y="1355311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7 Forma libre"/>
          <p:cNvSpPr/>
          <p:nvPr/>
        </p:nvSpPr>
        <p:spPr>
          <a:xfrm>
            <a:off x="4410252" y="1619368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8 Forma libre"/>
          <p:cNvSpPr/>
          <p:nvPr/>
        </p:nvSpPr>
        <p:spPr>
          <a:xfrm>
            <a:off x="4410252" y="1960671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69 Conector recto"/>
          <p:cNvCxnSpPr>
            <a:stCxn id="63" idx="0"/>
          </p:cNvCxnSpPr>
          <p:nvPr/>
        </p:nvCxnSpPr>
        <p:spPr>
          <a:xfrm flipV="1">
            <a:off x="4410251" y="1479651"/>
            <a:ext cx="0" cy="1397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70 Conector recto"/>
          <p:cNvCxnSpPr>
            <a:stCxn id="64" idx="0"/>
            <a:endCxn id="63" idx="2"/>
          </p:cNvCxnSpPr>
          <p:nvPr/>
        </p:nvCxnSpPr>
        <p:spPr>
          <a:xfrm flipV="1">
            <a:off x="4410251" y="1743708"/>
            <a:ext cx="0" cy="2169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71 Conector recto"/>
          <p:cNvCxnSpPr/>
          <p:nvPr/>
        </p:nvCxnSpPr>
        <p:spPr>
          <a:xfrm rot="5400000" flipH="1" flipV="1">
            <a:off x="4175285" y="2319977"/>
            <a:ext cx="4699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72 Forma libre"/>
          <p:cNvSpPr/>
          <p:nvPr/>
        </p:nvSpPr>
        <p:spPr>
          <a:xfrm>
            <a:off x="4602625" y="1617805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73 Forma libre"/>
          <p:cNvSpPr/>
          <p:nvPr/>
        </p:nvSpPr>
        <p:spPr>
          <a:xfrm>
            <a:off x="4602625" y="1955385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74 Conector recto"/>
          <p:cNvCxnSpPr>
            <a:stCxn id="69" idx="0"/>
            <a:endCxn id="68" idx="2"/>
          </p:cNvCxnSpPr>
          <p:nvPr/>
        </p:nvCxnSpPr>
        <p:spPr>
          <a:xfrm flipV="1">
            <a:off x="4602624" y="1742146"/>
            <a:ext cx="0" cy="2132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5 Conector recto"/>
          <p:cNvCxnSpPr>
            <a:endCxn id="69" idx="2"/>
          </p:cNvCxnSpPr>
          <p:nvPr/>
        </p:nvCxnSpPr>
        <p:spPr>
          <a:xfrm rot="16200000" flipV="1">
            <a:off x="4498366" y="2183984"/>
            <a:ext cx="208518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6 Forma libre"/>
          <p:cNvSpPr/>
          <p:nvPr/>
        </p:nvSpPr>
        <p:spPr>
          <a:xfrm>
            <a:off x="4824875" y="1955385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7 Forma libre"/>
          <p:cNvSpPr/>
          <p:nvPr/>
        </p:nvSpPr>
        <p:spPr>
          <a:xfrm>
            <a:off x="4824875" y="2222085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78 Conector recto"/>
          <p:cNvCxnSpPr>
            <a:stCxn id="73" idx="0"/>
            <a:endCxn id="72" idx="2"/>
          </p:cNvCxnSpPr>
          <p:nvPr/>
        </p:nvCxnSpPr>
        <p:spPr>
          <a:xfrm flipV="1">
            <a:off x="4824874" y="2079726"/>
            <a:ext cx="0" cy="1423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9 Forma libre"/>
          <p:cNvSpPr/>
          <p:nvPr/>
        </p:nvSpPr>
        <p:spPr>
          <a:xfrm>
            <a:off x="4824875" y="2488785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80 Conector recto"/>
          <p:cNvCxnSpPr>
            <a:endCxn id="73" idx="2"/>
          </p:cNvCxnSpPr>
          <p:nvPr/>
        </p:nvCxnSpPr>
        <p:spPr>
          <a:xfrm rot="5400000" flipH="1" flipV="1">
            <a:off x="4753696" y="2417605"/>
            <a:ext cx="14235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81 Conector recto"/>
          <p:cNvCxnSpPr>
            <a:endCxn id="75" idx="2"/>
          </p:cNvCxnSpPr>
          <p:nvPr/>
        </p:nvCxnSpPr>
        <p:spPr>
          <a:xfrm rot="5400000" flipH="1" flipV="1">
            <a:off x="4720615" y="2717384"/>
            <a:ext cx="20851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82 Conector recto"/>
          <p:cNvCxnSpPr>
            <a:endCxn id="41" idx="3"/>
          </p:cNvCxnSpPr>
          <p:nvPr/>
        </p:nvCxnSpPr>
        <p:spPr>
          <a:xfrm rot="10800000">
            <a:off x="5447176" y="1006059"/>
            <a:ext cx="1366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83 Conector recto"/>
          <p:cNvCxnSpPr/>
          <p:nvPr/>
        </p:nvCxnSpPr>
        <p:spPr>
          <a:xfrm rot="10800000">
            <a:off x="5580524" y="1146275"/>
            <a:ext cx="1333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84 Conector recto"/>
          <p:cNvCxnSpPr/>
          <p:nvPr/>
        </p:nvCxnSpPr>
        <p:spPr>
          <a:xfrm rot="16200000" flipH="1">
            <a:off x="5512047" y="1074536"/>
            <a:ext cx="140216" cy="32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5 Conector recto"/>
          <p:cNvCxnSpPr>
            <a:stCxn id="44" idx="2"/>
          </p:cNvCxnSpPr>
          <p:nvPr/>
        </p:nvCxnSpPr>
        <p:spPr>
          <a:xfrm>
            <a:off x="6113924" y="1419841"/>
            <a:ext cx="355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6 Retraso"/>
          <p:cNvSpPr/>
          <p:nvPr/>
        </p:nvSpPr>
        <p:spPr>
          <a:xfrm>
            <a:off x="5047124" y="1830011"/>
            <a:ext cx="400050" cy="636032"/>
          </a:xfrm>
          <a:prstGeom prst="flowChartDelay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7 Forma libre"/>
          <p:cNvSpPr/>
          <p:nvPr/>
        </p:nvSpPr>
        <p:spPr>
          <a:xfrm>
            <a:off x="5713874" y="2243793"/>
            <a:ext cx="400050" cy="636032"/>
          </a:xfrm>
          <a:custGeom>
            <a:avLst/>
            <a:gdLst>
              <a:gd name="connsiteX0" fmla="*/ 0 w 1051824"/>
              <a:gd name="connsiteY0" fmla="*/ 0 h 708263"/>
              <a:gd name="connsiteX1" fmla="*/ 845687 w 1051824"/>
              <a:gd name="connsiteY1" fmla="*/ 5285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08263"/>
              <a:gd name="connsiteX1" fmla="*/ 848533 w 1051824"/>
              <a:gd name="connsiteY1" fmla="*/ 0 h 708263"/>
              <a:gd name="connsiteX2" fmla="*/ 1051824 w 1051824"/>
              <a:gd name="connsiteY2" fmla="*/ 354131 h 708263"/>
              <a:gd name="connsiteX3" fmla="*/ 845687 w 1051824"/>
              <a:gd name="connsiteY3" fmla="*/ 708263 h 708263"/>
              <a:gd name="connsiteX4" fmla="*/ 0 w 1051824"/>
              <a:gd name="connsiteY4" fmla="*/ 708263 h 708263"/>
              <a:gd name="connsiteX5" fmla="*/ 0 w 1051824"/>
              <a:gd name="connsiteY5" fmla="*/ 0 h 708263"/>
              <a:gd name="connsiteX0" fmla="*/ 0 w 1051824"/>
              <a:gd name="connsiteY0" fmla="*/ 0 h 779990"/>
              <a:gd name="connsiteX1" fmla="*/ 848533 w 1051824"/>
              <a:gd name="connsiteY1" fmla="*/ 0 h 779990"/>
              <a:gd name="connsiteX2" fmla="*/ 1051824 w 1051824"/>
              <a:gd name="connsiteY2" fmla="*/ 354131 h 779990"/>
              <a:gd name="connsiteX3" fmla="*/ 845687 w 1051824"/>
              <a:gd name="connsiteY3" fmla="*/ 708263 h 779990"/>
              <a:gd name="connsiteX4" fmla="*/ 0 w 1051824"/>
              <a:gd name="connsiteY4" fmla="*/ 779990 h 779990"/>
              <a:gd name="connsiteX5" fmla="*/ 0 w 1051824"/>
              <a:gd name="connsiteY5" fmla="*/ 0 h 779990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5687 w 1051824"/>
              <a:gd name="connsiteY3" fmla="*/ 708263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848533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848533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1051824"/>
              <a:gd name="connsiteY0" fmla="*/ 0 h 709082"/>
              <a:gd name="connsiteX1" fmla="*/ 543595 w 1051824"/>
              <a:gd name="connsiteY1" fmla="*/ 0 h 709082"/>
              <a:gd name="connsiteX2" fmla="*/ 1051824 w 1051824"/>
              <a:gd name="connsiteY2" fmla="*/ 354131 h 709082"/>
              <a:gd name="connsiteX3" fmla="*/ 543595 w 1051824"/>
              <a:gd name="connsiteY3" fmla="*/ 709082 h 709082"/>
              <a:gd name="connsiteX4" fmla="*/ 1483 w 1051824"/>
              <a:gd name="connsiteY4" fmla="*/ 709082 h 709082"/>
              <a:gd name="connsiteX5" fmla="*/ 0 w 1051824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543595 w 780769"/>
              <a:gd name="connsiteY1" fmla="*/ 0 h 709082"/>
              <a:gd name="connsiteX2" fmla="*/ 780769 w 780769"/>
              <a:gd name="connsiteY2" fmla="*/ 354541 h 709082"/>
              <a:gd name="connsiteX3" fmla="*/ 543595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801790"/>
              <a:gd name="connsiteY0" fmla="*/ 0 h 709082"/>
              <a:gd name="connsiteX1" fmla="*/ 417470 w 801790"/>
              <a:gd name="connsiteY1" fmla="*/ 0 h 709082"/>
              <a:gd name="connsiteX2" fmla="*/ 780769 w 801790"/>
              <a:gd name="connsiteY2" fmla="*/ 354541 h 709082"/>
              <a:gd name="connsiteX3" fmla="*/ 543595 w 801790"/>
              <a:gd name="connsiteY3" fmla="*/ 709082 h 709082"/>
              <a:gd name="connsiteX4" fmla="*/ 1483 w 801790"/>
              <a:gd name="connsiteY4" fmla="*/ 709082 h 709082"/>
              <a:gd name="connsiteX5" fmla="*/ 0 w 801790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  <a:gd name="connsiteX0" fmla="*/ 0 w 780769"/>
              <a:gd name="connsiteY0" fmla="*/ 0 h 709082"/>
              <a:gd name="connsiteX1" fmla="*/ 417470 w 780769"/>
              <a:gd name="connsiteY1" fmla="*/ 0 h 709082"/>
              <a:gd name="connsiteX2" fmla="*/ 780769 w 780769"/>
              <a:gd name="connsiteY2" fmla="*/ 354541 h 709082"/>
              <a:gd name="connsiteX3" fmla="*/ 417470 w 780769"/>
              <a:gd name="connsiteY3" fmla="*/ 709082 h 709082"/>
              <a:gd name="connsiteX4" fmla="*/ 1483 w 780769"/>
              <a:gd name="connsiteY4" fmla="*/ 709082 h 709082"/>
              <a:gd name="connsiteX5" fmla="*/ 0 w 780769"/>
              <a:gd name="connsiteY5" fmla="*/ 0 h 70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0769" h="709082">
                <a:moveTo>
                  <a:pt x="0" y="0"/>
                </a:moveTo>
                <a:lnTo>
                  <a:pt x="417470" y="0"/>
                </a:lnTo>
                <a:cubicBezTo>
                  <a:pt x="547598" y="59090"/>
                  <a:pt x="730749" y="174603"/>
                  <a:pt x="780769" y="354541"/>
                </a:cubicBezTo>
                <a:cubicBezTo>
                  <a:pt x="732816" y="554634"/>
                  <a:pt x="547351" y="649992"/>
                  <a:pt x="417470" y="709082"/>
                </a:cubicBezTo>
                <a:lnTo>
                  <a:pt x="1483" y="709082"/>
                </a:lnTo>
                <a:cubicBezTo>
                  <a:pt x="161342" y="410299"/>
                  <a:pt x="153669" y="294201"/>
                  <a:pt x="0" y="0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4" name="88 Conector recto"/>
          <p:cNvCxnSpPr>
            <a:endCxn id="82" idx="3"/>
          </p:cNvCxnSpPr>
          <p:nvPr/>
        </p:nvCxnSpPr>
        <p:spPr>
          <a:xfrm rot="10800000">
            <a:off x="5447176" y="2148027"/>
            <a:ext cx="1366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9 Conector recto"/>
          <p:cNvCxnSpPr/>
          <p:nvPr/>
        </p:nvCxnSpPr>
        <p:spPr>
          <a:xfrm rot="10800000">
            <a:off x="5580524" y="2288243"/>
            <a:ext cx="1333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0 Conector recto"/>
          <p:cNvCxnSpPr/>
          <p:nvPr/>
        </p:nvCxnSpPr>
        <p:spPr>
          <a:xfrm rot="16200000" flipH="1">
            <a:off x="5512047" y="2216504"/>
            <a:ext cx="140216" cy="32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91 Conector recto"/>
          <p:cNvCxnSpPr>
            <a:stCxn id="83" idx="2"/>
          </p:cNvCxnSpPr>
          <p:nvPr/>
        </p:nvCxnSpPr>
        <p:spPr>
          <a:xfrm>
            <a:off x="6113924" y="2561809"/>
            <a:ext cx="355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92 CuadroTexto"/>
          <p:cNvSpPr txBox="1"/>
          <p:nvPr/>
        </p:nvSpPr>
        <p:spPr>
          <a:xfrm>
            <a:off x="6469524" y="23771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93 CuadroTexto"/>
          <p:cNvSpPr txBox="1"/>
          <p:nvPr/>
        </p:nvSpPr>
        <p:spPr>
          <a:xfrm>
            <a:off x="4647074" y="260649"/>
            <a:ext cx="1207382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r"/>
            <a:r>
              <a:rPr lang="es-ES" sz="1400" dirty="0"/>
              <a:t>CODIFICADOR</a:t>
            </a:r>
          </a:p>
        </p:txBody>
      </p:sp>
      <p:sp>
        <p:nvSpPr>
          <p:cNvPr id="90" name="94 CuadroTexto"/>
          <p:cNvSpPr txBox="1"/>
          <p:nvPr/>
        </p:nvSpPr>
        <p:spPr>
          <a:xfrm>
            <a:off x="7144876" y="414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95 CuadroTexto"/>
          <p:cNvSpPr txBox="1"/>
          <p:nvPr/>
        </p:nvSpPr>
        <p:spPr>
          <a:xfrm>
            <a:off x="7136274" y="6944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96 Conector recto"/>
          <p:cNvCxnSpPr/>
          <p:nvPr/>
        </p:nvCxnSpPr>
        <p:spPr>
          <a:xfrm flipV="1">
            <a:off x="7456026" y="595674"/>
            <a:ext cx="1625530" cy="99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7 Conector recto"/>
          <p:cNvCxnSpPr/>
          <p:nvPr/>
        </p:nvCxnSpPr>
        <p:spPr>
          <a:xfrm>
            <a:off x="7456027" y="872281"/>
            <a:ext cx="1655675" cy="97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8 Retraso"/>
          <p:cNvSpPr/>
          <p:nvPr/>
        </p:nvSpPr>
        <p:spPr>
          <a:xfrm>
            <a:off x="9056226" y="2058700"/>
            <a:ext cx="400050" cy="636032"/>
          </a:xfrm>
          <a:prstGeom prst="flowChartDelay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5" name="99 Grupo"/>
          <p:cNvGrpSpPr/>
          <p:nvPr/>
        </p:nvGrpSpPr>
        <p:grpSpPr>
          <a:xfrm>
            <a:off x="9056226" y="472232"/>
            <a:ext cx="488950" cy="636032"/>
            <a:chOff x="6038850" y="4229100"/>
            <a:chExt cx="488950" cy="636032"/>
          </a:xfrm>
        </p:grpSpPr>
        <p:sp>
          <p:nvSpPr>
            <p:cNvPr id="131" name="100 Elipse"/>
            <p:cNvSpPr/>
            <p:nvPr/>
          </p:nvSpPr>
          <p:spPr>
            <a:xfrm>
              <a:off x="6438900" y="4495800"/>
              <a:ext cx="88900" cy="889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101 Forma libre"/>
            <p:cNvSpPr/>
            <p:nvPr/>
          </p:nvSpPr>
          <p:spPr>
            <a:xfrm>
              <a:off x="6038850" y="4229100"/>
              <a:ext cx="400050" cy="636032"/>
            </a:xfrm>
            <a:custGeom>
              <a:avLst/>
              <a:gdLst>
                <a:gd name="connsiteX0" fmla="*/ 0 w 1051824"/>
                <a:gd name="connsiteY0" fmla="*/ 0 h 708263"/>
                <a:gd name="connsiteX1" fmla="*/ 845687 w 1051824"/>
                <a:gd name="connsiteY1" fmla="*/ 5285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08263"/>
                <a:gd name="connsiteX1" fmla="*/ 848533 w 1051824"/>
                <a:gd name="connsiteY1" fmla="*/ 0 h 708263"/>
                <a:gd name="connsiteX2" fmla="*/ 1051824 w 1051824"/>
                <a:gd name="connsiteY2" fmla="*/ 354131 h 708263"/>
                <a:gd name="connsiteX3" fmla="*/ 845687 w 1051824"/>
                <a:gd name="connsiteY3" fmla="*/ 708263 h 708263"/>
                <a:gd name="connsiteX4" fmla="*/ 0 w 1051824"/>
                <a:gd name="connsiteY4" fmla="*/ 708263 h 708263"/>
                <a:gd name="connsiteX5" fmla="*/ 0 w 1051824"/>
                <a:gd name="connsiteY5" fmla="*/ 0 h 708263"/>
                <a:gd name="connsiteX0" fmla="*/ 0 w 1051824"/>
                <a:gd name="connsiteY0" fmla="*/ 0 h 779990"/>
                <a:gd name="connsiteX1" fmla="*/ 848533 w 1051824"/>
                <a:gd name="connsiteY1" fmla="*/ 0 h 779990"/>
                <a:gd name="connsiteX2" fmla="*/ 1051824 w 1051824"/>
                <a:gd name="connsiteY2" fmla="*/ 354131 h 779990"/>
                <a:gd name="connsiteX3" fmla="*/ 845687 w 1051824"/>
                <a:gd name="connsiteY3" fmla="*/ 708263 h 779990"/>
                <a:gd name="connsiteX4" fmla="*/ 0 w 1051824"/>
                <a:gd name="connsiteY4" fmla="*/ 779990 h 779990"/>
                <a:gd name="connsiteX5" fmla="*/ 0 w 1051824"/>
                <a:gd name="connsiteY5" fmla="*/ 0 h 779990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5687 w 1051824"/>
                <a:gd name="connsiteY3" fmla="*/ 708263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848533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848533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1051824"/>
                <a:gd name="connsiteY0" fmla="*/ 0 h 709082"/>
                <a:gd name="connsiteX1" fmla="*/ 543595 w 1051824"/>
                <a:gd name="connsiteY1" fmla="*/ 0 h 709082"/>
                <a:gd name="connsiteX2" fmla="*/ 1051824 w 1051824"/>
                <a:gd name="connsiteY2" fmla="*/ 354131 h 709082"/>
                <a:gd name="connsiteX3" fmla="*/ 543595 w 1051824"/>
                <a:gd name="connsiteY3" fmla="*/ 709082 h 709082"/>
                <a:gd name="connsiteX4" fmla="*/ 1483 w 1051824"/>
                <a:gd name="connsiteY4" fmla="*/ 709082 h 709082"/>
                <a:gd name="connsiteX5" fmla="*/ 0 w 1051824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543595 w 780769"/>
                <a:gd name="connsiteY1" fmla="*/ 0 h 709082"/>
                <a:gd name="connsiteX2" fmla="*/ 780769 w 780769"/>
                <a:gd name="connsiteY2" fmla="*/ 354541 h 709082"/>
                <a:gd name="connsiteX3" fmla="*/ 543595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801790"/>
                <a:gd name="connsiteY0" fmla="*/ 0 h 709082"/>
                <a:gd name="connsiteX1" fmla="*/ 417470 w 801790"/>
                <a:gd name="connsiteY1" fmla="*/ 0 h 709082"/>
                <a:gd name="connsiteX2" fmla="*/ 780769 w 801790"/>
                <a:gd name="connsiteY2" fmla="*/ 354541 h 709082"/>
                <a:gd name="connsiteX3" fmla="*/ 543595 w 801790"/>
                <a:gd name="connsiteY3" fmla="*/ 709082 h 709082"/>
                <a:gd name="connsiteX4" fmla="*/ 1483 w 801790"/>
                <a:gd name="connsiteY4" fmla="*/ 709082 h 709082"/>
                <a:gd name="connsiteX5" fmla="*/ 0 w 801790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  <a:gd name="connsiteX0" fmla="*/ 0 w 780769"/>
                <a:gd name="connsiteY0" fmla="*/ 0 h 709082"/>
                <a:gd name="connsiteX1" fmla="*/ 417470 w 780769"/>
                <a:gd name="connsiteY1" fmla="*/ 0 h 709082"/>
                <a:gd name="connsiteX2" fmla="*/ 780769 w 780769"/>
                <a:gd name="connsiteY2" fmla="*/ 354541 h 709082"/>
                <a:gd name="connsiteX3" fmla="*/ 417470 w 780769"/>
                <a:gd name="connsiteY3" fmla="*/ 709082 h 709082"/>
                <a:gd name="connsiteX4" fmla="*/ 1483 w 780769"/>
                <a:gd name="connsiteY4" fmla="*/ 709082 h 709082"/>
                <a:gd name="connsiteX5" fmla="*/ 0 w 780769"/>
                <a:gd name="connsiteY5" fmla="*/ 0 h 70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769" h="709082">
                  <a:moveTo>
                    <a:pt x="0" y="0"/>
                  </a:moveTo>
                  <a:lnTo>
                    <a:pt x="417470" y="0"/>
                  </a:lnTo>
                  <a:cubicBezTo>
                    <a:pt x="547598" y="59090"/>
                    <a:pt x="730749" y="174603"/>
                    <a:pt x="780769" y="354541"/>
                  </a:cubicBezTo>
                  <a:cubicBezTo>
                    <a:pt x="732816" y="554634"/>
                    <a:pt x="547351" y="649992"/>
                    <a:pt x="417470" y="709082"/>
                  </a:cubicBezTo>
                  <a:lnTo>
                    <a:pt x="1483" y="709082"/>
                  </a:lnTo>
                  <a:cubicBezTo>
                    <a:pt x="161342" y="410299"/>
                    <a:pt x="153669" y="294201"/>
                    <a:pt x="0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6" name="102 Retraso"/>
          <p:cNvSpPr/>
          <p:nvPr/>
        </p:nvSpPr>
        <p:spPr>
          <a:xfrm>
            <a:off x="9056226" y="1258600"/>
            <a:ext cx="400050" cy="636032"/>
          </a:xfrm>
          <a:prstGeom prst="flowChartDelay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103 Retraso"/>
          <p:cNvSpPr/>
          <p:nvPr/>
        </p:nvSpPr>
        <p:spPr>
          <a:xfrm>
            <a:off x="9056226" y="2858800"/>
            <a:ext cx="400050" cy="636032"/>
          </a:xfrm>
          <a:prstGeom prst="flowChartDelay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8" name="104 Grupo"/>
          <p:cNvGrpSpPr/>
          <p:nvPr/>
        </p:nvGrpSpPr>
        <p:grpSpPr>
          <a:xfrm>
            <a:off x="8389476" y="1272333"/>
            <a:ext cx="444500" cy="364609"/>
            <a:chOff x="4483100" y="5029200"/>
            <a:chExt cx="444500" cy="364609"/>
          </a:xfrm>
        </p:grpSpPr>
        <p:sp>
          <p:nvSpPr>
            <p:cNvPr id="129" name="105 Triángulo isósceles"/>
            <p:cNvSpPr/>
            <p:nvPr/>
          </p:nvSpPr>
          <p:spPr>
            <a:xfrm rot="5400000">
              <a:off x="4478595" y="5033705"/>
              <a:ext cx="364609" cy="3556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0" name="106 Elipse"/>
            <p:cNvSpPr/>
            <p:nvPr/>
          </p:nvSpPr>
          <p:spPr>
            <a:xfrm>
              <a:off x="4838700" y="5162550"/>
              <a:ext cx="88900" cy="889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9" name="107 Conector recto"/>
          <p:cNvCxnSpPr/>
          <p:nvPr/>
        </p:nvCxnSpPr>
        <p:spPr>
          <a:xfrm>
            <a:off x="7708154" y="1454638"/>
            <a:ext cx="681323" cy="0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08 Conector recto"/>
          <p:cNvCxnSpPr/>
          <p:nvPr/>
        </p:nvCxnSpPr>
        <p:spPr>
          <a:xfrm>
            <a:off x="7944972" y="1716832"/>
            <a:ext cx="1111254" cy="1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9 Conector recto"/>
          <p:cNvCxnSpPr/>
          <p:nvPr/>
        </p:nvCxnSpPr>
        <p:spPr>
          <a:xfrm>
            <a:off x="7708156" y="2236505"/>
            <a:ext cx="1348070" cy="13728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/>
          <p:nvPr/>
        </p:nvCxnSpPr>
        <p:spPr>
          <a:xfrm>
            <a:off x="7944972" y="2521438"/>
            <a:ext cx="444504" cy="0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1 Conector recto"/>
          <p:cNvCxnSpPr/>
          <p:nvPr/>
        </p:nvCxnSpPr>
        <p:spPr>
          <a:xfrm>
            <a:off x="7708154" y="3050333"/>
            <a:ext cx="134807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/>
          <p:nvPr/>
        </p:nvCxnSpPr>
        <p:spPr>
          <a:xfrm flipV="1">
            <a:off x="7944978" y="3317032"/>
            <a:ext cx="1111246" cy="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113 Grupo"/>
          <p:cNvGrpSpPr/>
          <p:nvPr/>
        </p:nvGrpSpPr>
        <p:grpSpPr>
          <a:xfrm>
            <a:off x="8389476" y="2339133"/>
            <a:ext cx="444500" cy="364609"/>
            <a:chOff x="4483100" y="5029200"/>
            <a:chExt cx="444500" cy="364609"/>
          </a:xfrm>
        </p:grpSpPr>
        <p:sp>
          <p:nvSpPr>
            <p:cNvPr id="127" name="114 Triángulo isósceles"/>
            <p:cNvSpPr/>
            <p:nvPr/>
          </p:nvSpPr>
          <p:spPr>
            <a:xfrm rot="5400000">
              <a:off x="4478595" y="5033705"/>
              <a:ext cx="364609" cy="355600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115 Elipse"/>
            <p:cNvSpPr/>
            <p:nvPr/>
          </p:nvSpPr>
          <p:spPr>
            <a:xfrm>
              <a:off x="4838700" y="5162550"/>
              <a:ext cx="88900" cy="889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6" name="116 Conector recto"/>
          <p:cNvCxnSpPr/>
          <p:nvPr/>
        </p:nvCxnSpPr>
        <p:spPr>
          <a:xfrm rot="16200000" flipH="1">
            <a:off x="7605086" y="708650"/>
            <a:ext cx="206139" cy="2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7 Conector recto"/>
          <p:cNvCxnSpPr>
            <a:stCxn id="108" idx="2"/>
          </p:cNvCxnSpPr>
          <p:nvPr/>
        </p:nvCxnSpPr>
        <p:spPr>
          <a:xfrm>
            <a:off x="7708153" y="936063"/>
            <a:ext cx="0" cy="21142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8 Forma libre"/>
          <p:cNvSpPr/>
          <p:nvPr/>
        </p:nvSpPr>
        <p:spPr>
          <a:xfrm>
            <a:off x="7708154" y="811722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119 Conector recto"/>
          <p:cNvCxnSpPr/>
          <p:nvPr/>
        </p:nvCxnSpPr>
        <p:spPr>
          <a:xfrm rot="16200000" flipH="1">
            <a:off x="7687136" y="1130120"/>
            <a:ext cx="515682" cy="6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20 Forma libre"/>
          <p:cNvSpPr/>
          <p:nvPr/>
        </p:nvSpPr>
        <p:spPr>
          <a:xfrm>
            <a:off x="7944973" y="1387963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121 Forma libre"/>
          <p:cNvSpPr/>
          <p:nvPr/>
        </p:nvSpPr>
        <p:spPr>
          <a:xfrm>
            <a:off x="7944977" y="2186453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122 Forma libre"/>
          <p:cNvSpPr/>
          <p:nvPr/>
        </p:nvSpPr>
        <p:spPr>
          <a:xfrm>
            <a:off x="7944977" y="2994796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3" name="123 Conector recto"/>
          <p:cNvCxnSpPr>
            <a:endCxn id="111" idx="0"/>
          </p:cNvCxnSpPr>
          <p:nvPr/>
        </p:nvCxnSpPr>
        <p:spPr>
          <a:xfrm rot="5400000">
            <a:off x="7607905" y="1849377"/>
            <a:ext cx="674148" cy="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24 Conector recto"/>
          <p:cNvCxnSpPr>
            <a:stCxn id="111" idx="2"/>
          </p:cNvCxnSpPr>
          <p:nvPr/>
        </p:nvCxnSpPr>
        <p:spPr>
          <a:xfrm>
            <a:off x="7944976" y="2310793"/>
            <a:ext cx="6" cy="6840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25 Conector recto"/>
          <p:cNvCxnSpPr>
            <a:stCxn id="112" idx="2"/>
          </p:cNvCxnSpPr>
          <p:nvPr/>
        </p:nvCxnSpPr>
        <p:spPr>
          <a:xfrm>
            <a:off x="7944976" y="3119136"/>
            <a:ext cx="6" cy="1978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26 Conector recto"/>
          <p:cNvCxnSpPr/>
          <p:nvPr/>
        </p:nvCxnSpPr>
        <p:spPr>
          <a:xfrm>
            <a:off x="8833976" y="1450132"/>
            <a:ext cx="2222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27 Conector recto"/>
          <p:cNvCxnSpPr/>
          <p:nvPr/>
        </p:nvCxnSpPr>
        <p:spPr>
          <a:xfrm>
            <a:off x="8833978" y="2521438"/>
            <a:ext cx="22224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28 Conector recto"/>
          <p:cNvCxnSpPr/>
          <p:nvPr/>
        </p:nvCxnSpPr>
        <p:spPr>
          <a:xfrm>
            <a:off x="9545176" y="783382"/>
            <a:ext cx="266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29 Conector recto"/>
          <p:cNvCxnSpPr>
            <a:stCxn id="96" idx="3"/>
          </p:cNvCxnSpPr>
          <p:nvPr/>
        </p:nvCxnSpPr>
        <p:spPr>
          <a:xfrm>
            <a:off x="9456277" y="1576616"/>
            <a:ext cx="3556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30 Conector recto"/>
          <p:cNvCxnSpPr>
            <a:stCxn id="94" idx="3"/>
          </p:cNvCxnSpPr>
          <p:nvPr/>
        </p:nvCxnSpPr>
        <p:spPr>
          <a:xfrm>
            <a:off x="9456276" y="2376716"/>
            <a:ext cx="35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31 Conector recto"/>
          <p:cNvCxnSpPr>
            <a:stCxn id="97" idx="3"/>
          </p:cNvCxnSpPr>
          <p:nvPr/>
        </p:nvCxnSpPr>
        <p:spPr>
          <a:xfrm>
            <a:off x="9456276" y="3176816"/>
            <a:ext cx="35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132 CuadroTexto"/>
          <p:cNvSpPr txBox="1"/>
          <p:nvPr/>
        </p:nvSpPr>
        <p:spPr>
          <a:xfrm>
            <a:off x="7785538" y="116633"/>
            <a:ext cx="140403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r"/>
            <a:r>
              <a:rPr lang="es-ES" sz="1400" dirty="0"/>
              <a:t>DECODIFICADOR</a:t>
            </a:r>
          </a:p>
        </p:txBody>
      </p:sp>
      <p:sp>
        <p:nvSpPr>
          <p:cNvPr id="123" name="133 CuadroTexto"/>
          <p:cNvSpPr txBox="1"/>
          <p:nvPr/>
        </p:nvSpPr>
        <p:spPr>
          <a:xfrm>
            <a:off x="9811876" y="591850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4" name="134 CuadroTexto"/>
          <p:cNvSpPr txBox="1"/>
          <p:nvPr/>
        </p:nvSpPr>
        <p:spPr>
          <a:xfrm>
            <a:off x="9803274" y="1391950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5" name="135 CuadroTexto"/>
          <p:cNvSpPr txBox="1"/>
          <p:nvPr/>
        </p:nvSpPr>
        <p:spPr>
          <a:xfrm>
            <a:off x="9811876" y="2192050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6" name="136 CuadroTexto"/>
          <p:cNvSpPr txBox="1"/>
          <p:nvPr/>
        </p:nvSpPr>
        <p:spPr>
          <a:xfrm>
            <a:off x="9811876" y="2992150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9" name="44 CuadroTexto"/>
          <p:cNvSpPr txBox="1"/>
          <p:nvPr/>
        </p:nvSpPr>
        <p:spPr>
          <a:xfrm>
            <a:off x="6189661" y="48971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1" name="46 Conector recto"/>
          <p:cNvCxnSpPr/>
          <p:nvPr/>
        </p:nvCxnSpPr>
        <p:spPr>
          <a:xfrm>
            <a:off x="3049284" y="4221088"/>
            <a:ext cx="813104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47 Conector recto"/>
          <p:cNvCxnSpPr/>
          <p:nvPr/>
        </p:nvCxnSpPr>
        <p:spPr>
          <a:xfrm flipV="1">
            <a:off x="3049285" y="4470360"/>
            <a:ext cx="818937" cy="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49 Conector recto"/>
          <p:cNvCxnSpPr/>
          <p:nvPr/>
        </p:nvCxnSpPr>
        <p:spPr>
          <a:xfrm flipV="1">
            <a:off x="3063520" y="4722132"/>
            <a:ext cx="799106" cy="126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52 Conector recto"/>
          <p:cNvCxnSpPr>
            <a:endCxn id="149" idx="0"/>
          </p:cNvCxnSpPr>
          <p:nvPr/>
        </p:nvCxnSpPr>
        <p:spPr>
          <a:xfrm rot="5400000">
            <a:off x="3191224" y="4572016"/>
            <a:ext cx="202666" cy="1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54 Conector recto"/>
          <p:cNvCxnSpPr/>
          <p:nvPr/>
        </p:nvCxnSpPr>
        <p:spPr>
          <a:xfrm>
            <a:off x="3575721" y="4725145"/>
            <a:ext cx="1571" cy="383041"/>
          </a:xfrm>
          <a:prstGeom prst="line">
            <a:avLst/>
          </a:prstGeom>
          <a:ln w="15875">
            <a:solidFill>
              <a:schemeClr val="tx1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60 Conector recto"/>
          <p:cNvCxnSpPr>
            <a:stCxn id="149" idx="2"/>
          </p:cNvCxnSpPr>
          <p:nvPr/>
        </p:nvCxnSpPr>
        <p:spPr>
          <a:xfrm flipH="1">
            <a:off x="3291958" y="4797690"/>
            <a:ext cx="599" cy="5342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63 Forma libre"/>
          <p:cNvSpPr/>
          <p:nvPr/>
        </p:nvSpPr>
        <p:spPr>
          <a:xfrm>
            <a:off x="3292557" y="4673349"/>
            <a:ext cx="59023" cy="124341"/>
          </a:xfrm>
          <a:custGeom>
            <a:avLst/>
            <a:gdLst>
              <a:gd name="connsiteX0" fmla="*/ 0 w 62986"/>
              <a:gd name="connsiteY0" fmla="*/ 0 h 92497"/>
              <a:gd name="connsiteX1" fmla="*/ 60784 w 62986"/>
              <a:gd name="connsiteY1" fmla="*/ 50213 h 92497"/>
              <a:gd name="connsiteX2" fmla="*/ 13214 w 62986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  <a:gd name="connsiteX0" fmla="*/ 0 w 60784"/>
              <a:gd name="connsiteY0" fmla="*/ 0 h 96221"/>
              <a:gd name="connsiteX1" fmla="*/ 60784 w 60784"/>
              <a:gd name="connsiteY1" fmla="*/ 50213 h 96221"/>
              <a:gd name="connsiteX2" fmla="*/ 0 w 60784"/>
              <a:gd name="connsiteY2" fmla="*/ 92497 h 96221"/>
              <a:gd name="connsiteX0" fmla="*/ 0 w 60784"/>
              <a:gd name="connsiteY0" fmla="*/ 0 h 92497"/>
              <a:gd name="connsiteX1" fmla="*/ 60784 w 60784"/>
              <a:gd name="connsiteY1" fmla="*/ 50213 h 92497"/>
              <a:gd name="connsiteX2" fmla="*/ 0 w 60784"/>
              <a:gd name="connsiteY2" fmla="*/ 92497 h 9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84" h="92497">
                <a:moveTo>
                  <a:pt x="0" y="0"/>
                </a:moveTo>
                <a:cubicBezTo>
                  <a:pt x="41624" y="3454"/>
                  <a:pt x="60784" y="34797"/>
                  <a:pt x="60784" y="50213"/>
                </a:cubicBezTo>
                <a:cubicBezTo>
                  <a:pt x="60784" y="65629"/>
                  <a:pt x="31414" y="91535"/>
                  <a:pt x="0" y="92497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6" name="85 Conector recto"/>
          <p:cNvCxnSpPr/>
          <p:nvPr/>
        </p:nvCxnSpPr>
        <p:spPr>
          <a:xfrm>
            <a:off x="5879976" y="5085184"/>
            <a:ext cx="355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55 CuadroTexto"/>
          <p:cNvSpPr txBox="1"/>
          <p:nvPr/>
        </p:nvSpPr>
        <p:spPr>
          <a:xfrm>
            <a:off x="2495600" y="3933056"/>
            <a:ext cx="36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CuadroTexto 158"/>
          <p:cNvSpPr txBox="1"/>
          <p:nvPr/>
        </p:nvSpPr>
        <p:spPr>
          <a:xfrm>
            <a:off x="6284049" y="5006687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60" name="Rectángulo 159"/>
          <p:cNvSpPr/>
          <p:nvPr/>
        </p:nvSpPr>
        <p:spPr>
          <a:xfrm>
            <a:off x="3863753" y="4105048"/>
            <a:ext cx="728371" cy="72837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44 CuadroTexto"/>
          <p:cNvSpPr txBox="1"/>
          <p:nvPr/>
        </p:nvSpPr>
        <p:spPr>
          <a:xfrm>
            <a:off x="4007768" y="429309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ángulo 165"/>
          <p:cNvSpPr/>
          <p:nvPr/>
        </p:nvSpPr>
        <p:spPr>
          <a:xfrm>
            <a:off x="5159897" y="4725145"/>
            <a:ext cx="728371" cy="72837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44 CuadroTexto"/>
          <p:cNvSpPr txBox="1"/>
          <p:nvPr/>
        </p:nvSpPr>
        <p:spPr>
          <a:xfrm>
            <a:off x="5303912" y="491319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8" name="46 Conector recto"/>
          <p:cNvCxnSpPr/>
          <p:nvPr/>
        </p:nvCxnSpPr>
        <p:spPr>
          <a:xfrm>
            <a:off x="4595023" y="4486739"/>
            <a:ext cx="280263" cy="4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46 Conector recto"/>
          <p:cNvCxnSpPr/>
          <p:nvPr/>
        </p:nvCxnSpPr>
        <p:spPr>
          <a:xfrm flipH="1" flipV="1">
            <a:off x="4871865" y="4492337"/>
            <a:ext cx="3421" cy="3752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46 Conector recto"/>
          <p:cNvCxnSpPr/>
          <p:nvPr/>
        </p:nvCxnSpPr>
        <p:spPr>
          <a:xfrm>
            <a:off x="4871865" y="4869160"/>
            <a:ext cx="280263" cy="4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46 Conector recto"/>
          <p:cNvCxnSpPr/>
          <p:nvPr/>
        </p:nvCxnSpPr>
        <p:spPr>
          <a:xfrm flipV="1">
            <a:off x="3577292" y="5101243"/>
            <a:ext cx="1582605" cy="13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46 Conector recto"/>
          <p:cNvCxnSpPr/>
          <p:nvPr/>
        </p:nvCxnSpPr>
        <p:spPr>
          <a:xfrm flipV="1">
            <a:off x="3286363" y="5322861"/>
            <a:ext cx="1871963" cy="3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2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992297" y="427578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3 Acorde"/>
          <p:cNvSpPr/>
          <p:nvPr/>
        </p:nvSpPr>
        <p:spPr>
          <a:xfrm>
            <a:off x="2921840" y="432419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2921840" y="432418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3544140" y="738728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 de flecha"/>
          <p:cNvCxnSpPr/>
          <p:nvPr/>
        </p:nvCxnSpPr>
        <p:spPr>
          <a:xfrm>
            <a:off x="2053948" y="557752"/>
            <a:ext cx="926996" cy="1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0 Conector recto de flecha"/>
          <p:cNvCxnSpPr>
            <a:endCxn id="5" idx="2"/>
          </p:cNvCxnSpPr>
          <p:nvPr/>
        </p:nvCxnSpPr>
        <p:spPr>
          <a:xfrm>
            <a:off x="2053948" y="739800"/>
            <a:ext cx="867892" cy="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1 Conector recto de flecha"/>
          <p:cNvCxnSpPr/>
          <p:nvPr/>
        </p:nvCxnSpPr>
        <p:spPr>
          <a:xfrm>
            <a:off x="2053949" y="918116"/>
            <a:ext cx="911923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2 CuadroTexto"/>
          <p:cNvSpPr txBox="1"/>
          <p:nvPr/>
        </p:nvSpPr>
        <p:spPr>
          <a:xfrm>
            <a:off x="4115021" y="136170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13 Acorde"/>
          <p:cNvSpPr/>
          <p:nvPr/>
        </p:nvSpPr>
        <p:spPr>
          <a:xfrm>
            <a:off x="4062108" y="136654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4 Elipse"/>
          <p:cNvSpPr/>
          <p:nvPr/>
        </p:nvSpPr>
        <p:spPr>
          <a:xfrm>
            <a:off x="4062108" y="136654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5 CuadroTexto"/>
          <p:cNvSpPr txBox="1"/>
          <p:nvPr/>
        </p:nvSpPr>
        <p:spPr>
          <a:xfrm>
            <a:off x="3001209" y="136170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" name="16 Acorde"/>
          <p:cNvSpPr/>
          <p:nvPr/>
        </p:nvSpPr>
        <p:spPr>
          <a:xfrm>
            <a:off x="2921840" y="136654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7 Elipse"/>
          <p:cNvSpPr/>
          <p:nvPr/>
        </p:nvSpPr>
        <p:spPr>
          <a:xfrm>
            <a:off x="2921840" y="136654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8 Conector recto de flecha"/>
          <p:cNvCxnSpPr/>
          <p:nvPr/>
        </p:nvCxnSpPr>
        <p:spPr>
          <a:xfrm flipV="1">
            <a:off x="2699591" y="1498303"/>
            <a:ext cx="2662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/>
          <p:nvPr/>
        </p:nvCxnSpPr>
        <p:spPr>
          <a:xfrm>
            <a:off x="2514696" y="1676976"/>
            <a:ext cx="4000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0 Conector recto de flecha"/>
          <p:cNvCxnSpPr/>
          <p:nvPr/>
        </p:nvCxnSpPr>
        <p:spPr>
          <a:xfrm>
            <a:off x="2336446" y="1844824"/>
            <a:ext cx="6243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1 Conector recto de flecha"/>
          <p:cNvCxnSpPr>
            <a:endCxn id="12" idx="2"/>
          </p:cNvCxnSpPr>
          <p:nvPr/>
        </p:nvCxnSpPr>
        <p:spPr>
          <a:xfrm flipV="1">
            <a:off x="3552040" y="1677690"/>
            <a:ext cx="510068" cy="5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2 Conector recto de flecha"/>
          <p:cNvCxnSpPr/>
          <p:nvPr/>
        </p:nvCxnSpPr>
        <p:spPr>
          <a:xfrm flipH="1" flipV="1">
            <a:off x="2699592" y="557756"/>
            <a:ext cx="12032" cy="1863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3 Conector recto de flecha"/>
          <p:cNvCxnSpPr/>
          <p:nvPr/>
        </p:nvCxnSpPr>
        <p:spPr>
          <a:xfrm flipH="1" flipV="1">
            <a:off x="2495600" y="743575"/>
            <a:ext cx="304" cy="1861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4 Conector recto de flecha"/>
          <p:cNvCxnSpPr/>
          <p:nvPr/>
        </p:nvCxnSpPr>
        <p:spPr>
          <a:xfrm flipH="1" flipV="1">
            <a:off x="2343990" y="919706"/>
            <a:ext cx="7594" cy="1861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5 CuadroTexto"/>
          <p:cNvSpPr txBox="1"/>
          <p:nvPr/>
        </p:nvSpPr>
        <p:spPr>
          <a:xfrm>
            <a:off x="4951108" y="151216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26 Conector recto de flecha"/>
          <p:cNvCxnSpPr/>
          <p:nvPr/>
        </p:nvCxnSpPr>
        <p:spPr>
          <a:xfrm flipV="1">
            <a:off x="4684408" y="1683598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8 Conector recto de flecha"/>
          <p:cNvCxnSpPr/>
          <p:nvPr/>
        </p:nvCxnSpPr>
        <p:spPr>
          <a:xfrm flipV="1">
            <a:off x="3806909" y="1840248"/>
            <a:ext cx="308837" cy="4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9 Conector recto de flecha"/>
          <p:cNvCxnSpPr/>
          <p:nvPr/>
        </p:nvCxnSpPr>
        <p:spPr>
          <a:xfrm flipH="1" flipV="1">
            <a:off x="3813222" y="745953"/>
            <a:ext cx="0" cy="744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30 Conector recto de flecha"/>
          <p:cNvCxnSpPr/>
          <p:nvPr/>
        </p:nvCxnSpPr>
        <p:spPr>
          <a:xfrm flipV="1">
            <a:off x="3817320" y="1846728"/>
            <a:ext cx="375" cy="76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716740" y="273878"/>
            <a:ext cx="360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</a:p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</a:p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087888" y="161522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30" name="28 Conector recto de flecha"/>
          <p:cNvCxnSpPr/>
          <p:nvPr/>
        </p:nvCxnSpPr>
        <p:spPr>
          <a:xfrm>
            <a:off x="3811182" y="1484784"/>
            <a:ext cx="3406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5 CuadroTexto"/>
          <p:cNvSpPr txBox="1"/>
          <p:nvPr/>
        </p:nvSpPr>
        <p:spPr>
          <a:xfrm>
            <a:off x="3007017" y="2276872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2" name="16 Acorde"/>
          <p:cNvSpPr/>
          <p:nvPr/>
        </p:nvSpPr>
        <p:spPr>
          <a:xfrm>
            <a:off x="2927648" y="2281713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17 Elipse"/>
          <p:cNvSpPr/>
          <p:nvPr/>
        </p:nvSpPr>
        <p:spPr>
          <a:xfrm>
            <a:off x="2927648" y="2281712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18 Conector recto de flecha"/>
          <p:cNvCxnSpPr/>
          <p:nvPr/>
        </p:nvCxnSpPr>
        <p:spPr>
          <a:xfrm flipV="1">
            <a:off x="2700981" y="2427927"/>
            <a:ext cx="2662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2495600" y="2608188"/>
            <a:ext cx="4205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0 Conector recto de flecha"/>
          <p:cNvCxnSpPr/>
          <p:nvPr/>
        </p:nvCxnSpPr>
        <p:spPr>
          <a:xfrm>
            <a:off x="2337836" y="2774448"/>
            <a:ext cx="6243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1 Conector recto de flecha"/>
          <p:cNvCxnSpPr/>
          <p:nvPr/>
        </p:nvCxnSpPr>
        <p:spPr>
          <a:xfrm flipV="1">
            <a:off x="3560475" y="2611419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7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/>
          <p:nvPr/>
        </p:nvSpPr>
        <p:spPr>
          <a:xfrm>
            <a:off x="2992297" y="427578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3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3 Acorde"/>
          <p:cNvSpPr/>
          <p:nvPr/>
        </p:nvSpPr>
        <p:spPr>
          <a:xfrm>
            <a:off x="2921840" y="432419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4 Elipse"/>
          <p:cNvSpPr/>
          <p:nvPr/>
        </p:nvSpPr>
        <p:spPr>
          <a:xfrm>
            <a:off x="2921840" y="432418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3544140" y="738728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8 Conector recto de flecha"/>
          <p:cNvCxnSpPr/>
          <p:nvPr/>
        </p:nvCxnSpPr>
        <p:spPr>
          <a:xfrm>
            <a:off x="2053948" y="557752"/>
            <a:ext cx="926996" cy="1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0 Conector recto de flecha"/>
          <p:cNvCxnSpPr>
            <a:endCxn id="4" idx="2"/>
          </p:cNvCxnSpPr>
          <p:nvPr/>
        </p:nvCxnSpPr>
        <p:spPr>
          <a:xfrm>
            <a:off x="2053948" y="739800"/>
            <a:ext cx="867892" cy="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1 Conector recto de flecha"/>
          <p:cNvCxnSpPr/>
          <p:nvPr/>
        </p:nvCxnSpPr>
        <p:spPr>
          <a:xfrm>
            <a:off x="2053949" y="918116"/>
            <a:ext cx="911923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2 CuadroTexto"/>
          <p:cNvSpPr txBox="1"/>
          <p:nvPr/>
        </p:nvSpPr>
        <p:spPr>
          <a:xfrm>
            <a:off x="4115021" y="136170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13 Acorde"/>
          <p:cNvSpPr/>
          <p:nvPr/>
        </p:nvSpPr>
        <p:spPr>
          <a:xfrm>
            <a:off x="4062108" y="136654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4 Elipse"/>
          <p:cNvSpPr/>
          <p:nvPr/>
        </p:nvSpPr>
        <p:spPr>
          <a:xfrm>
            <a:off x="4062108" y="136654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5 CuadroTexto"/>
          <p:cNvSpPr txBox="1"/>
          <p:nvPr/>
        </p:nvSpPr>
        <p:spPr>
          <a:xfrm>
            <a:off x="3001209" y="136170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16 Acorde"/>
          <p:cNvSpPr/>
          <p:nvPr/>
        </p:nvSpPr>
        <p:spPr>
          <a:xfrm>
            <a:off x="2921840" y="136654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7 Elipse"/>
          <p:cNvSpPr/>
          <p:nvPr/>
        </p:nvSpPr>
        <p:spPr>
          <a:xfrm>
            <a:off x="2921840" y="136654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8 Conector recto de flecha"/>
          <p:cNvCxnSpPr/>
          <p:nvPr/>
        </p:nvCxnSpPr>
        <p:spPr>
          <a:xfrm flipV="1">
            <a:off x="2699591" y="1498303"/>
            <a:ext cx="2662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9 Conector recto de flecha"/>
          <p:cNvCxnSpPr/>
          <p:nvPr/>
        </p:nvCxnSpPr>
        <p:spPr>
          <a:xfrm>
            <a:off x="2514696" y="1676976"/>
            <a:ext cx="4000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20 Conector recto de flecha"/>
          <p:cNvCxnSpPr/>
          <p:nvPr/>
        </p:nvCxnSpPr>
        <p:spPr>
          <a:xfrm>
            <a:off x="2336446" y="1844824"/>
            <a:ext cx="6243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1 Conector recto de flecha"/>
          <p:cNvCxnSpPr>
            <a:endCxn id="11" idx="2"/>
          </p:cNvCxnSpPr>
          <p:nvPr/>
        </p:nvCxnSpPr>
        <p:spPr>
          <a:xfrm flipV="1">
            <a:off x="3552040" y="1677690"/>
            <a:ext cx="510068" cy="5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2 Conector recto de flecha"/>
          <p:cNvCxnSpPr/>
          <p:nvPr/>
        </p:nvCxnSpPr>
        <p:spPr>
          <a:xfrm flipH="1" flipV="1">
            <a:off x="2699592" y="557756"/>
            <a:ext cx="12032" cy="1863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3 Conector recto de flecha"/>
          <p:cNvCxnSpPr/>
          <p:nvPr/>
        </p:nvCxnSpPr>
        <p:spPr>
          <a:xfrm flipH="1" flipV="1">
            <a:off x="2495600" y="743575"/>
            <a:ext cx="304" cy="1861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4 Conector recto de flecha"/>
          <p:cNvCxnSpPr/>
          <p:nvPr/>
        </p:nvCxnSpPr>
        <p:spPr>
          <a:xfrm flipH="1" flipV="1">
            <a:off x="2343990" y="919706"/>
            <a:ext cx="7594" cy="1861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5 CuadroTexto"/>
          <p:cNvSpPr txBox="1"/>
          <p:nvPr/>
        </p:nvSpPr>
        <p:spPr>
          <a:xfrm>
            <a:off x="4951108" y="151216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26 Conector recto de flecha"/>
          <p:cNvCxnSpPr/>
          <p:nvPr/>
        </p:nvCxnSpPr>
        <p:spPr>
          <a:xfrm flipV="1">
            <a:off x="4684408" y="1683598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8 Conector recto de flecha"/>
          <p:cNvCxnSpPr/>
          <p:nvPr/>
        </p:nvCxnSpPr>
        <p:spPr>
          <a:xfrm flipV="1">
            <a:off x="3806909" y="1840248"/>
            <a:ext cx="308837" cy="4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9 Conector recto de flecha"/>
          <p:cNvCxnSpPr/>
          <p:nvPr/>
        </p:nvCxnSpPr>
        <p:spPr>
          <a:xfrm flipH="1" flipV="1">
            <a:off x="3813222" y="745953"/>
            <a:ext cx="0" cy="744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0 Conector recto de flecha"/>
          <p:cNvCxnSpPr/>
          <p:nvPr/>
        </p:nvCxnSpPr>
        <p:spPr>
          <a:xfrm flipV="1">
            <a:off x="3817320" y="1846728"/>
            <a:ext cx="375" cy="76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716740" y="273878"/>
            <a:ext cx="360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</a:p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</a:p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087888" y="161522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3811182" y="1484784"/>
            <a:ext cx="3406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5 CuadroTexto"/>
          <p:cNvSpPr txBox="1"/>
          <p:nvPr/>
        </p:nvSpPr>
        <p:spPr>
          <a:xfrm>
            <a:off x="3007017" y="2276872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1" name="16 Acorde"/>
          <p:cNvSpPr/>
          <p:nvPr/>
        </p:nvSpPr>
        <p:spPr>
          <a:xfrm>
            <a:off x="2927648" y="2281713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17 Elipse"/>
          <p:cNvSpPr/>
          <p:nvPr/>
        </p:nvSpPr>
        <p:spPr>
          <a:xfrm>
            <a:off x="2927648" y="2281712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18 Conector recto de flecha"/>
          <p:cNvCxnSpPr/>
          <p:nvPr/>
        </p:nvCxnSpPr>
        <p:spPr>
          <a:xfrm flipV="1">
            <a:off x="2700981" y="2427927"/>
            <a:ext cx="2662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9 Conector recto de flecha"/>
          <p:cNvCxnSpPr/>
          <p:nvPr/>
        </p:nvCxnSpPr>
        <p:spPr>
          <a:xfrm flipV="1">
            <a:off x="2495600" y="2608188"/>
            <a:ext cx="4205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0 Conector recto de flecha"/>
          <p:cNvCxnSpPr/>
          <p:nvPr/>
        </p:nvCxnSpPr>
        <p:spPr>
          <a:xfrm>
            <a:off x="2337836" y="2774448"/>
            <a:ext cx="6243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1 Conector recto de flecha"/>
          <p:cNvCxnSpPr/>
          <p:nvPr/>
        </p:nvCxnSpPr>
        <p:spPr>
          <a:xfrm flipV="1">
            <a:off x="3560475" y="2611419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2"/>
          <a:srcRect r="72821"/>
          <a:stretch/>
        </p:blipFill>
        <p:spPr>
          <a:xfrm>
            <a:off x="5879977" y="295252"/>
            <a:ext cx="2485225" cy="31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1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/>
          <p:nvPr/>
        </p:nvSpPr>
        <p:spPr>
          <a:xfrm>
            <a:off x="2992297" y="427578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3 Acorde"/>
          <p:cNvSpPr/>
          <p:nvPr/>
        </p:nvSpPr>
        <p:spPr>
          <a:xfrm>
            <a:off x="2921840" y="432419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4 Elipse"/>
          <p:cNvSpPr/>
          <p:nvPr/>
        </p:nvSpPr>
        <p:spPr>
          <a:xfrm>
            <a:off x="2921840" y="432418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3544140" y="738728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8 Conector recto de flecha"/>
          <p:cNvCxnSpPr/>
          <p:nvPr/>
        </p:nvCxnSpPr>
        <p:spPr>
          <a:xfrm>
            <a:off x="2053948" y="557752"/>
            <a:ext cx="926996" cy="1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0 Conector recto de flecha"/>
          <p:cNvCxnSpPr>
            <a:endCxn id="4" idx="2"/>
          </p:cNvCxnSpPr>
          <p:nvPr/>
        </p:nvCxnSpPr>
        <p:spPr>
          <a:xfrm>
            <a:off x="2053948" y="739800"/>
            <a:ext cx="867892" cy="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1 Conector recto de flecha"/>
          <p:cNvCxnSpPr/>
          <p:nvPr/>
        </p:nvCxnSpPr>
        <p:spPr>
          <a:xfrm>
            <a:off x="2053949" y="918116"/>
            <a:ext cx="911923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2 CuadroTexto"/>
          <p:cNvSpPr txBox="1"/>
          <p:nvPr/>
        </p:nvSpPr>
        <p:spPr>
          <a:xfrm>
            <a:off x="4115021" y="136170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13 Acorde"/>
          <p:cNvSpPr/>
          <p:nvPr/>
        </p:nvSpPr>
        <p:spPr>
          <a:xfrm>
            <a:off x="4062108" y="136654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4 Elipse"/>
          <p:cNvSpPr/>
          <p:nvPr/>
        </p:nvSpPr>
        <p:spPr>
          <a:xfrm>
            <a:off x="4062108" y="136654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5 CuadroTexto"/>
          <p:cNvSpPr txBox="1"/>
          <p:nvPr/>
        </p:nvSpPr>
        <p:spPr>
          <a:xfrm>
            <a:off x="3001209" y="136170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16 Acorde"/>
          <p:cNvSpPr/>
          <p:nvPr/>
        </p:nvSpPr>
        <p:spPr>
          <a:xfrm>
            <a:off x="2921840" y="136654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7 Elipse"/>
          <p:cNvSpPr/>
          <p:nvPr/>
        </p:nvSpPr>
        <p:spPr>
          <a:xfrm>
            <a:off x="2921840" y="136654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8 Conector recto de flecha"/>
          <p:cNvCxnSpPr/>
          <p:nvPr/>
        </p:nvCxnSpPr>
        <p:spPr>
          <a:xfrm flipV="1">
            <a:off x="2699591" y="1498303"/>
            <a:ext cx="2662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9 Conector recto de flecha"/>
          <p:cNvCxnSpPr/>
          <p:nvPr/>
        </p:nvCxnSpPr>
        <p:spPr>
          <a:xfrm>
            <a:off x="2514696" y="1676976"/>
            <a:ext cx="4000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20 Conector recto de flecha"/>
          <p:cNvCxnSpPr/>
          <p:nvPr/>
        </p:nvCxnSpPr>
        <p:spPr>
          <a:xfrm>
            <a:off x="2336446" y="1844824"/>
            <a:ext cx="6243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1 Conector recto de flecha"/>
          <p:cNvCxnSpPr>
            <a:endCxn id="11" idx="2"/>
          </p:cNvCxnSpPr>
          <p:nvPr/>
        </p:nvCxnSpPr>
        <p:spPr>
          <a:xfrm flipV="1">
            <a:off x="3552040" y="1677690"/>
            <a:ext cx="510068" cy="5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2 Conector recto de flecha"/>
          <p:cNvCxnSpPr/>
          <p:nvPr/>
        </p:nvCxnSpPr>
        <p:spPr>
          <a:xfrm flipH="1" flipV="1">
            <a:off x="2699592" y="557756"/>
            <a:ext cx="12032" cy="1863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3 Conector recto de flecha"/>
          <p:cNvCxnSpPr/>
          <p:nvPr/>
        </p:nvCxnSpPr>
        <p:spPr>
          <a:xfrm flipH="1" flipV="1">
            <a:off x="2495600" y="743575"/>
            <a:ext cx="304" cy="1861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4 Conector recto de flecha"/>
          <p:cNvCxnSpPr/>
          <p:nvPr/>
        </p:nvCxnSpPr>
        <p:spPr>
          <a:xfrm flipH="1" flipV="1">
            <a:off x="2343990" y="919706"/>
            <a:ext cx="7594" cy="1861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5 CuadroTexto"/>
          <p:cNvSpPr txBox="1"/>
          <p:nvPr/>
        </p:nvSpPr>
        <p:spPr>
          <a:xfrm>
            <a:off x="4951108" y="151216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26 Conector recto de flecha"/>
          <p:cNvCxnSpPr/>
          <p:nvPr/>
        </p:nvCxnSpPr>
        <p:spPr>
          <a:xfrm flipV="1">
            <a:off x="4684408" y="1683598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8 Conector recto de flecha"/>
          <p:cNvCxnSpPr/>
          <p:nvPr/>
        </p:nvCxnSpPr>
        <p:spPr>
          <a:xfrm flipV="1">
            <a:off x="3806909" y="1840248"/>
            <a:ext cx="308837" cy="4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9 Conector recto de flecha"/>
          <p:cNvCxnSpPr/>
          <p:nvPr/>
        </p:nvCxnSpPr>
        <p:spPr>
          <a:xfrm flipH="1" flipV="1">
            <a:off x="3813222" y="745953"/>
            <a:ext cx="0" cy="744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0 Conector recto de flecha"/>
          <p:cNvCxnSpPr/>
          <p:nvPr/>
        </p:nvCxnSpPr>
        <p:spPr>
          <a:xfrm flipV="1">
            <a:off x="3817320" y="1846728"/>
            <a:ext cx="375" cy="76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716740" y="273878"/>
            <a:ext cx="360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</a:p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</a:p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087888" y="161522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3811182" y="1484784"/>
            <a:ext cx="3406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5 CuadroTexto"/>
          <p:cNvSpPr txBox="1"/>
          <p:nvPr/>
        </p:nvSpPr>
        <p:spPr>
          <a:xfrm>
            <a:off x="3007017" y="2276872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1" name="16 Acorde"/>
          <p:cNvSpPr/>
          <p:nvPr/>
        </p:nvSpPr>
        <p:spPr>
          <a:xfrm>
            <a:off x="2927648" y="2281713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17 Elipse"/>
          <p:cNvSpPr/>
          <p:nvPr/>
        </p:nvSpPr>
        <p:spPr>
          <a:xfrm>
            <a:off x="2927648" y="2281712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18 Conector recto de flecha"/>
          <p:cNvCxnSpPr/>
          <p:nvPr/>
        </p:nvCxnSpPr>
        <p:spPr>
          <a:xfrm flipV="1">
            <a:off x="2700981" y="2427927"/>
            <a:ext cx="2662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9 Conector recto de flecha"/>
          <p:cNvCxnSpPr/>
          <p:nvPr/>
        </p:nvCxnSpPr>
        <p:spPr>
          <a:xfrm flipV="1">
            <a:off x="2495600" y="2608188"/>
            <a:ext cx="4205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0 Conector recto de flecha"/>
          <p:cNvCxnSpPr/>
          <p:nvPr/>
        </p:nvCxnSpPr>
        <p:spPr>
          <a:xfrm>
            <a:off x="2337836" y="2774448"/>
            <a:ext cx="6243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1 Conector recto de flecha"/>
          <p:cNvCxnSpPr/>
          <p:nvPr/>
        </p:nvCxnSpPr>
        <p:spPr>
          <a:xfrm flipV="1">
            <a:off x="3560475" y="2611419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8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32112" y="588393"/>
            <a:ext cx="3422650" cy="1764447"/>
            <a:chOff x="171450" y="303768"/>
            <a:chExt cx="3422650" cy="1764447"/>
          </a:xfrm>
        </p:grpSpPr>
        <p:grpSp>
          <p:nvGrpSpPr>
            <p:cNvPr id="3" name="3 Grupo"/>
            <p:cNvGrpSpPr/>
            <p:nvPr/>
          </p:nvGrpSpPr>
          <p:grpSpPr>
            <a:xfrm>
              <a:off x="971550" y="762000"/>
              <a:ext cx="622300" cy="622300"/>
              <a:chOff x="1860550" y="1473200"/>
              <a:chExt cx="444500" cy="444500"/>
            </a:xfrm>
          </p:grpSpPr>
          <p:sp>
            <p:nvSpPr>
              <p:cNvPr id="13" name="12 Elipse"/>
              <p:cNvSpPr/>
              <p:nvPr/>
            </p:nvSpPr>
            <p:spPr>
              <a:xfrm>
                <a:off x="1860550" y="1473200"/>
                <a:ext cx="444500" cy="4445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2 CuadroTexto"/>
              <p:cNvSpPr txBox="1"/>
              <p:nvPr/>
            </p:nvSpPr>
            <p:spPr>
              <a:xfrm>
                <a:off x="1860550" y="1473200"/>
                <a:ext cx="444500" cy="444500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s-ES" i="1" dirty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</p:grpSp>
        <p:sp>
          <p:nvSpPr>
            <p:cNvPr id="4" name="3 CuadroTexto"/>
            <p:cNvSpPr txBox="1"/>
            <p:nvPr/>
          </p:nvSpPr>
          <p:spPr>
            <a:xfrm>
              <a:off x="1905000" y="850900"/>
              <a:ext cx="1689100" cy="4445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just"/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, …, 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cxnSp>
          <p:nvCxnSpPr>
            <p:cNvPr id="5" name="4 Conector recto de flecha"/>
            <p:cNvCxnSpPr>
              <a:endCxn id="4" idx="1"/>
            </p:cNvCxnSpPr>
            <p:nvPr/>
          </p:nvCxnSpPr>
          <p:spPr>
            <a:xfrm>
              <a:off x="1593850" y="1073150"/>
              <a:ext cx="31115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304800" y="3037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71450" y="8953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304800" y="137743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s-E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8 Conector recto de flecha"/>
            <p:cNvCxnSpPr>
              <a:stCxn id="6" idx="3"/>
            </p:cNvCxnSpPr>
            <p:nvPr/>
          </p:nvCxnSpPr>
          <p:spPr>
            <a:xfrm>
              <a:off x="669002" y="488434"/>
              <a:ext cx="391448" cy="35652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>
              <a:stCxn id="8" idx="3"/>
            </p:cNvCxnSpPr>
            <p:nvPr/>
          </p:nvCxnSpPr>
          <p:spPr>
            <a:xfrm flipV="1">
              <a:off x="669002" y="1295400"/>
              <a:ext cx="391448" cy="2667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>
              <a:stCxn id="7" idx="3"/>
            </p:cNvCxnSpPr>
            <p:nvPr/>
          </p:nvCxnSpPr>
          <p:spPr>
            <a:xfrm flipV="1">
              <a:off x="535652" y="1073150"/>
              <a:ext cx="435898" cy="68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790124" y="1606550"/>
              <a:ext cx="2135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Times New Roman" pitchFamily="18" charset="0"/>
                  <a:cs typeface="Times New Roman" pitchFamily="18" charset="0"/>
                </a:rPr>
                <a:t>Evaluación de una función de </a:t>
              </a:r>
              <a:r>
                <a:rPr lang="es-ES" sz="1200" i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  <a:p>
              <a:pPr algn="ctr"/>
              <a:r>
                <a:rPr lang="es-ES" sz="1200" dirty="0">
                  <a:latin typeface="Times New Roman" pitchFamily="18" charset="0"/>
                  <a:cs typeface="Times New Roman" pitchFamily="18" charset="0"/>
                </a:rPr>
                <a:t>argumentos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863576" y="657886"/>
            <a:ext cx="3556000" cy="1579781"/>
            <a:chOff x="4705350" y="286603"/>
            <a:chExt cx="3556000" cy="1579781"/>
          </a:xfrm>
        </p:grpSpPr>
        <p:grpSp>
          <p:nvGrpSpPr>
            <p:cNvPr id="16" name="35 Grupo"/>
            <p:cNvGrpSpPr/>
            <p:nvPr/>
          </p:nvGrpSpPr>
          <p:grpSpPr>
            <a:xfrm>
              <a:off x="5505450" y="744835"/>
              <a:ext cx="622300" cy="622300"/>
              <a:chOff x="1860550" y="1473200"/>
              <a:chExt cx="444500" cy="444500"/>
            </a:xfrm>
          </p:grpSpPr>
          <p:sp>
            <p:nvSpPr>
              <p:cNvPr id="27" name="26 Elipse"/>
              <p:cNvSpPr/>
              <p:nvPr/>
            </p:nvSpPr>
            <p:spPr>
              <a:xfrm>
                <a:off x="1860550" y="1473200"/>
                <a:ext cx="444500" cy="4445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27 CuadroTexto"/>
              <p:cNvSpPr txBox="1"/>
              <p:nvPr/>
            </p:nvSpPr>
            <p:spPr>
              <a:xfrm>
                <a:off x="1860550" y="1473200"/>
                <a:ext cx="444500" cy="444500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s-ES" i="1" dirty="0">
                    <a:latin typeface="Times New Roman" pitchFamily="18" charset="0"/>
                    <a:cs typeface="Times New Roman" pitchFamily="18" charset="0"/>
                  </a:rPr>
                  <a:t>g   f</a:t>
                </a:r>
              </a:p>
            </p:txBody>
          </p:sp>
        </p:grpSp>
        <p:sp>
          <p:nvSpPr>
            <p:cNvPr id="17" name="16 CuadroTexto"/>
            <p:cNvSpPr txBox="1"/>
            <p:nvPr/>
          </p:nvSpPr>
          <p:spPr>
            <a:xfrm>
              <a:off x="6438900" y="871319"/>
              <a:ext cx="1822450" cy="369332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just"/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, …, 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))</a:t>
              </a:r>
            </a:p>
          </p:txBody>
        </p:sp>
        <p:cxnSp>
          <p:nvCxnSpPr>
            <p:cNvPr id="18" name="17 Conector recto de flecha"/>
            <p:cNvCxnSpPr>
              <a:endCxn id="17" idx="1"/>
            </p:cNvCxnSpPr>
            <p:nvPr/>
          </p:nvCxnSpPr>
          <p:spPr>
            <a:xfrm>
              <a:off x="6127750" y="1055985"/>
              <a:ext cx="31115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4838700" y="28660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705350" y="87818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4838700" y="136026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s-E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21 Conector recto de flecha"/>
            <p:cNvCxnSpPr>
              <a:stCxn id="19" idx="3"/>
            </p:cNvCxnSpPr>
            <p:nvPr/>
          </p:nvCxnSpPr>
          <p:spPr>
            <a:xfrm>
              <a:off x="5202902" y="471269"/>
              <a:ext cx="391448" cy="35652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>
              <a:stCxn id="21" idx="3"/>
            </p:cNvCxnSpPr>
            <p:nvPr/>
          </p:nvCxnSpPr>
          <p:spPr>
            <a:xfrm flipV="1">
              <a:off x="5202902" y="1278235"/>
              <a:ext cx="391448" cy="2667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>
              <a:stCxn id="20" idx="3"/>
            </p:cNvCxnSpPr>
            <p:nvPr/>
          </p:nvCxnSpPr>
          <p:spPr>
            <a:xfrm flipV="1">
              <a:off x="5069552" y="1055985"/>
              <a:ext cx="435898" cy="68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5409789" y="1589385"/>
              <a:ext cx="1963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Times New Roman" pitchFamily="18" charset="0"/>
                  <a:cs typeface="Times New Roman" pitchFamily="18" charset="0"/>
                </a:rPr>
                <a:t>Unidad genérica de cómputo</a:t>
              </a:r>
            </a:p>
          </p:txBody>
        </p:sp>
        <p:cxnSp>
          <p:nvCxnSpPr>
            <p:cNvPr id="26" name="25 Conector recto"/>
            <p:cNvCxnSpPr>
              <a:stCxn id="28" idx="0"/>
              <a:endCxn id="28" idx="2"/>
            </p:cNvCxnSpPr>
            <p:nvPr/>
          </p:nvCxnSpPr>
          <p:spPr>
            <a:xfrm rot="16200000" flipH="1">
              <a:off x="5505450" y="1055985"/>
              <a:ext cx="6223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Agrupar 60"/>
          <p:cNvGrpSpPr/>
          <p:nvPr/>
        </p:nvGrpSpPr>
        <p:grpSpPr>
          <a:xfrm>
            <a:off x="7968208" y="389559"/>
            <a:ext cx="2460094" cy="2089150"/>
            <a:chOff x="600606" y="3251200"/>
            <a:chExt cx="2460094" cy="2089150"/>
          </a:xfrm>
        </p:grpSpPr>
        <p:sp>
          <p:nvSpPr>
            <p:cNvPr id="30" name="29 Acorde"/>
            <p:cNvSpPr/>
            <p:nvPr/>
          </p:nvSpPr>
          <p:spPr>
            <a:xfrm>
              <a:off x="1323512" y="3996550"/>
              <a:ext cx="622300" cy="615435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Elipse"/>
            <p:cNvSpPr/>
            <p:nvPr/>
          </p:nvSpPr>
          <p:spPr>
            <a:xfrm>
              <a:off x="1323512" y="3996551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1341698" y="3996551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l-GR" i="1" dirty="0">
                  <a:latin typeface="Times New Roman"/>
                  <a:cs typeface="Times New Roman"/>
                </a:rPr>
                <a:t>θ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cxnSp>
          <p:nvCxnSpPr>
            <p:cNvPr id="33" name="32 Conector recto de flecha"/>
            <p:cNvCxnSpPr/>
            <p:nvPr/>
          </p:nvCxnSpPr>
          <p:spPr>
            <a:xfrm>
              <a:off x="1945812" y="4307701"/>
              <a:ext cx="4445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825960" y="32512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600606" y="375250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s-E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755576" y="4715852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s-E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36 Conector recto de flecha"/>
            <p:cNvCxnSpPr/>
            <p:nvPr/>
          </p:nvCxnSpPr>
          <p:spPr>
            <a:xfrm rot="16200000" flipH="1">
              <a:off x="1061512" y="3637560"/>
              <a:ext cx="486888" cy="33844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 flipV="1">
              <a:off x="1129280" y="4579452"/>
              <a:ext cx="344389" cy="34438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924137" y="3996551"/>
              <a:ext cx="419415" cy="17243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1043608" y="5063351"/>
              <a:ext cx="1864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Times New Roman" pitchFamily="18" charset="0"/>
                  <a:cs typeface="Times New Roman" pitchFamily="18" charset="0"/>
                </a:rPr>
                <a:t>Célula de McCulloch-Pitts</a:t>
              </a:r>
            </a:p>
          </p:txBody>
        </p:sp>
        <p:cxnSp>
          <p:nvCxnSpPr>
            <p:cNvPr id="41" name="40 Conector recto"/>
            <p:cNvCxnSpPr/>
            <p:nvPr/>
          </p:nvCxnSpPr>
          <p:spPr>
            <a:xfrm rot="16200000" flipH="1">
              <a:off x="1323512" y="4307701"/>
              <a:ext cx="6223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>
              <a:off x="1034793" y="3777095"/>
              <a:ext cx="374073" cy="32657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/>
            <p:nvPr/>
          </p:nvCxnSpPr>
          <p:spPr>
            <a:xfrm flipV="1">
              <a:off x="939791" y="4388676"/>
              <a:ext cx="403761" cy="8312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CuadroTexto"/>
            <p:cNvSpPr txBox="1"/>
            <p:nvPr/>
          </p:nvSpPr>
          <p:spPr>
            <a:xfrm>
              <a:off x="612312" y="42598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44 Conector recto de flecha"/>
            <p:cNvCxnSpPr/>
            <p:nvPr/>
          </p:nvCxnSpPr>
          <p:spPr>
            <a:xfrm flipV="1">
              <a:off x="1009805" y="4497659"/>
              <a:ext cx="365512" cy="21682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45 CuadroTexto"/>
            <p:cNvSpPr txBox="1"/>
            <p:nvPr/>
          </p:nvSpPr>
          <p:spPr>
            <a:xfrm>
              <a:off x="2780650" y="42892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  <a:cs typeface="Times New Roman"/>
                </a:rPr>
                <a:t>0</a:t>
              </a:r>
              <a:endParaRPr lang="es-ES" sz="1400" dirty="0">
                <a:latin typeface="+mj-lt"/>
              </a:endParaRP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2568112" y="40513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s-ES" sz="1400" dirty="0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571100" y="4098727"/>
              <a:ext cx="489600" cy="48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9" name="48 Conector recto"/>
            <p:cNvCxnSpPr>
              <a:stCxn id="48" idx="0"/>
              <a:endCxn id="48" idx="2"/>
            </p:cNvCxnSpPr>
            <p:nvPr/>
          </p:nvCxnSpPr>
          <p:spPr>
            <a:xfrm rot="16200000" flipH="1">
              <a:off x="2571100" y="4343527"/>
              <a:ext cx="4896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>
              <a:stCxn id="48" idx="1"/>
              <a:endCxn id="48" idx="3"/>
            </p:cNvCxnSpPr>
            <p:nvPr/>
          </p:nvCxnSpPr>
          <p:spPr>
            <a:xfrm rot="10800000" flipH="1">
              <a:off x="2571100" y="4343527"/>
              <a:ext cx="4896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angular"/>
            <p:cNvCxnSpPr/>
            <p:nvPr/>
          </p:nvCxnSpPr>
          <p:spPr>
            <a:xfrm rot="10800000" flipV="1">
              <a:off x="2571100" y="4163528"/>
              <a:ext cx="489600" cy="1800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CuadroTexto"/>
            <p:cNvSpPr txBox="1"/>
            <p:nvPr/>
          </p:nvSpPr>
          <p:spPr>
            <a:xfrm>
              <a:off x="2657011" y="440690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l-GR" i="1" dirty="0">
                  <a:latin typeface="Times New Roman"/>
                  <a:cs typeface="Times New Roman"/>
                </a:rPr>
                <a:t>θ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/>
          <p:nvPr/>
        </p:nvSpPr>
        <p:spPr>
          <a:xfrm>
            <a:off x="2992297" y="427578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3 Acorde"/>
          <p:cNvSpPr/>
          <p:nvPr/>
        </p:nvSpPr>
        <p:spPr>
          <a:xfrm>
            <a:off x="2921840" y="432419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4 Elipse"/>
          <p:cNvSpPr/>
          <p:nvPr/>
        </p:nvSpPr>
        <p:spPr>
          <a:xfrm>
            <a:off x="2921840" y="432418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3544140" y="738728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8 Conector recto de flecha"/>
          <p:cNvCxnSpPr/>
          <p:nvPr/>
        </p:nvCxnSpPr>
        <p:spPr>
          <a:xfrm>
            <a:off x="2053948" y="557752"/>
            <a:ext cx="926996" cy="1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0 Conector recto de flecha"/>
          <p:cNvCxnSpPr>
            <a:endCxn id="4" idx="2"/>
          </p:cNvCxnSpPr>
          <p:nvPr/>
        </p:nvCxnSpPr>
        <p:spPr>
          <a:xfrm>
            <a:off x="2053948" y="739800"/>
            <a:ext cx="867892" cy="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1 Conector recto de flecha"/>
          <p:cNvCxnSpPr/>
          <p:nvPr/>
        </p:nvCxnSpPr>
        <p:spPr>
          <a:xfrm>
            <a:off x="2053949" y="918116"/>
            <a:ext cx="911923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2 CuadroTexto"/>
          <p:cNvSpPr txBox="1"/>
          <p:nvPr/>
        </p:nvSpPr>
        <p:spPr>
          <a:xfrm>
            <a:off x="4115021" y="136170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13 Acorde"/>
          <p:cNvSpPr/>
          <p:nvPr/>
        </p:nvSpPr>
        <p:spPr>
          <a:xfrm>
            <a:off x="4062108" y="136654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4 Elipse"/>
          <p:cNvSpPr/>
          <p:nvPr/>
        </p:nvSpPr>
        <p:spPr>
          <a:xfrm>
            <a:off x="4062108" y="136654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5 CuadroTexto"/>
          <p:cNvSpPr txBox="1"/>
          <p:nvPr/>
        </p:nvSpPr>
        <p:spPr>
          <a:xfrm>
            <a:off x="3001209" y="136170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16 Acorde"/>
          <p:cNvSpPr/>
          <p:nvPr/>
        </p:nvSpPr>
        <p:spPr>
          <a:xfrm>
            <a:off x="2921840" y="136654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7 Elipse"/>
          <p:cNvSpPr/>
          <p:nvPr/>
        </p:nvSpPr>
        <p:spPr>
          <a:xfrm>
            <a:off x="2921840" y="136654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8 Conector recto de flecha"/>
          <p:cNvCxnSpPr/>
          <p:nvPr/>
        </p:nvCxnSpPr>
        <p:spPr>
          <a:xfrm flipV="1">
            <a:off x="2699591" y="1498303"/>
            <a:ext cx="2662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9 Conector recto de flecha"/>
          <p:cNvCxnSpPr/>
          <p:nvPr/>
        </p:nvCxnSpPr>
        <p:spPr>
          <a:xfrm>
            <a:off x="2514696" y="1676976"/>
            <a:ext cx="4000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20 Conector recto de flecha"/>
          <p:cNvCxnSpPr/>
          <p:nvPr/>
        </p:nvCxnSpPr>
        <p:spPr>
          <a:xfrm>
            <a:off x="2336446" y="1844824"/>
            <a:ext cx="6243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1 Conector recto de flecha"/>
          <p:cNvCxnSpPr>
            <a:endCxn id="11" idx="2"/>
          </p:cNvCxnSpPr>
          <p:nvPr/>
        </p:nvCxnSpPr>
        <p:spPr>
          <a:xfrm flipV="1">
            <a:off x="3552040" y="1677690"/>
            <a:ext cx="510068" cy="5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2 Conector recto de flecha"/>
          <p:cNvCxnSpPr/>
          <p:nvPr/>
        </p:nvCxnSpPr>
        <p:spPr>
          <a:xfrm flipH="1" flipV="1">
            <a:off x="2699592" y="557756"/>
            <a:ext cx="12032" cy="1863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3 Conector recto de flecha"/>
          <p:cNvCxnSpPr/>
          <p:nvPr/>
        </p:nvCxnSpPr>
        <p:spPr>
          <a:xfrm flipH="1" flipV="1">
            <a:off x="2495600" y="743575"/>
            <a:ext cx="304" cy="1861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4 Conector recto de flecha"/>
          <p:cNvCxnSpPr/>
          <p:nvPr/>
        </p:nvCxnSpPr>
        <p:spPr>
          <a:xfrm flipH="1" flipV="1">
            <a:off x="2343990" y="919706"/>
            <a:ext cx="7594" cy="1861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5 CuadroTexto"/>
          <p:cNvSpPr txBox="1"/>
          <p:nvPr/>
        </p:nvSpPr>
        <p:spPr>
          <a:xfrm>
            <a:off x="4951108" y="151216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26 Conector recto de flecha"/>
          <p:cNvCxnSpPr/>
          <p:nvPr/>
        </p:nvCxnSpPr>
        <p:spPr>
          <a:xfrm flipV="1">
            <a:off x="4684408" y="1683598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8 Conector recto de flecha"/>
          <p:cNvCxnSpPr/>
          <p:nvPr/>
        </p:nvCxnSpPr>
        <p:spPr>
          <a:xfrm flipV="1">
            <a:off x="3806909" y="1840248"/>
            <a:ext cx="308837" cy="4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9 Conector recto de flecha"/>
          <p:cNvCxnSpPr/>
          <p:nvPr/>
        </p:nvCxnSpPr>
        <p:spPr>
          <a:xfrm flipH="1" flipV="1">
            <a:off x="3813222" y="745953"/>
            <a:ext cx="0" cy="744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0 Conector recto de flecha"/>
          <p:cNvCxnSpPr/>
          <p:nvPr/>
        </p:nvCxnSpPr>
        <p:spPr>
          <a:xfrm flipV="1">
            <a:off x="3817320" y="1846728"/>
            <a:ext cx="375" cy="76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716740" y="273878"/>
            <a:ext cx="360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</a:p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</a:p>
          <a:p>
            <a:pPr algn="r"/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087888" y="161522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3811182" y="1484784"/>
            <a:ext cx="3406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5 CuadroTexto"/>
          <p:cNvSpPr txBox="1"/>
          <p:nvPr/>
        </p:nvSpPr>
        <p:spPr>
          <a:xfrm>
            <a:off x="3007017" y="2276872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1" name="16 Acorde"/>
          <p:cNvSpPr/>
          <p:nvPr/>
        </p:nvSpPr>
        <p:spPr>
          <a:xfrm>
            <a:off x="2927648" y="2281713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17 Elipse"/>
          <p:cNvSpPr/>
          <p:nvPr/>
        </p:nvSpPr>
        <p:spPr>
          <a:xfrm>
            <a:off x="2927648" y="2281712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18 Conector recto de flecha"/>
          <p:cNvCxnSpPr/>
          <p:nvPr/>
        </p:nvCxnSpPr>
        <p:spPr>
          <a:xfrm flipV="1">
            <a:off x="2700981" y="2427927"/>
            <a:ext cx="2662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9 Conector recto de flecha"/>
          <p:cNvCxnSpPr/>
          <p:nvPr/>
        </p:nvCxnSpPr>
        <p:spPr>
          <a:xfrm flipV="1">
            <a:off x="2495600" y="2608188"/>
            <a:ext cx="4205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0 Conector recto de flecha"/>
          <p:cNvCxnSpPr/>
          <p:nvPr/>
        </p:nvCxnSpPr>
        <p:spPr>
          <a:xfrm>
            <a:off x="2337836" y="2774448"/>
            <a:ext cx="6243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1 Conector recto de flecha"/>
          <p:cNvCxnSpPr/>
          <p:nvPr/>
        </p:nvCxnSpPr>
        <p:spPr>
          <a:xfrm flipV="1">
            <a:off x="3560475" y="2611419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7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Agrupar 144"/>
          <p:cNvGrpSpPr/>
          <p:nvPr/>
        </p:nvGrpSpPr>
        <p:grpSpPr>
          <a:xfrm>
            <a:off x="1972448" y="951542"/>
            <a:ext cx="3403472" cy="1714962"/>
            <a:chOff x="448448" y="951542"/>
            <a:chExt cx="3403472" cy="1714962"/>
          </a:xfrm>
        </p:grpSpPr>
        <p:cxnSp>
          <p:nvCxnSpPr>
            <p:cNvPr id="25" name="28 Conector recto de flecha"/>
            <p:cNvCxnSpPr/>
            <p:nvPr/>
          </p:nvCxnSpPr>
          <p:spPr>
            <a:xfrm>
              <a:off x="2051720" y="2018039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8 Conector recto de flecha"/>
            <p:cNvCxnSpPr/>
            <p:nvPr/>
          </p:nvCxnSpPr>
          <p:spPr>
            <a:xfrm>
              <a:off x="2051720" y="173000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4 Elipse"/>
            <p:cNvSpPr/>
            <p:nvPr/>
          </p:nvSpPr>
          <p:spPr>
            <a:xfrm>
              <a:off x="2267744" y="1572466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9 Conector recto de flecha"/>
            <p:cNvCxnSpPr/>
            <p:nvPr/>
          </p:nvCxnSpPr>
          <p:spPr>
            <a:xfrm>
              <a:off x="966308" y="2354640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7 Elipse"/>
            <p:cNvSpPr/>
            <p:nvPr/>
          </p:nvSpPr>
          <p:spPr>
            <a:xfrm>
              <a:off x="1259632" y="2044204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11 Conector recto de flecha"/>
            <p:cNvCxnSpPr/>
            <p:nvPr/>
          </p:nvCxnSpPr>
          <p:spPr>
            <a:xfrm flipV="1">
              <a:off x="785656" y="1592792"/>
              <a:ext cx="537261" cy="29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785656" y="1235416"/>
              <a:ext cx="553136" cy="28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4 Elipse"/>
            <p:cNvSpPr/>
            <p:nvPr/>
          </p:nvSpPr>
          <p:spPr>
            <a:xfrm>
              <a:off x="1259632" y="1110082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330088" y="110524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259632" y="111008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1835696" y="1417464"/>
              <a:ext cx="212179" cy="17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/>
            <p:nvPr/>
          </p:nvCxnSpPr>
          <p:spPr>
            <a:xfrm flipV="1">
              <a:off x="785656" y="1412776"/>
              <a:ext cx="473976" cy="46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320656" y="1567626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267744" y="1572467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339000" y="203936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259632" y="204420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>
              <a:off x="1035050" y="2174875"/>
              <a:ext cx="280171" cy="10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 flipV="1">
              <a:off x="894292" y="2529161"/>
              <a:ext cx="416180" cy="2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785020" y="2346154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V="1">
              <a:off x="1042458" y="1235419"/>
              <a:ext cx="1151" cy="9394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71600" y="1421236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V="1">
              <a:off x="899583" y="1597369"/>
              <a:ext cx="10" cy="9373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2987824" y="17180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2771800" y="1889524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051720" y="1416050"/>
              <a:ext cx="2505" cy="314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051050" y="2018432"/>
              <a:ext cx="670" cy="3310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448448" y="951542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131840" y="182115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sp>
        <p:nvSpPr>
          <p:cNvPr id="118" name="CuadroTexto 117"/>
          <p:cNvSpPr txBox="1"/>
          <p:nvPr/>
        </p:nvSpPr>
        <p:spPr>
          <a:xfrm>
            <a:off x="1559497" y="951111"/>
            <a:ext cx="42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a.-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5447929" y="971436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b.-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525589" y="2924944"/>
            <a:ext cx="41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c.-</a:t>
            </a:r>
          </a:p>
        </p:txBody>
      </p:sp>
      <p:sp>
        <p:nvSpPr>
          <p:cNvPr id="121" name="CuadroTexto 120"/>
          <p:cNvSpPr txBox="1"/>
          <p:nvPr/>
        </p:nvSpPr>
        <p:spPr>
          <a:xfrm>
            <a:off x="5445092" y="2924944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d.-</a:t>
            </a:r>
          </a:p>
        </p:txBody>
      </p:sp>
      <p:grpSp>
        <p:nvGrpSpPr>
          <p:cNvPr id="146" name="Agrupar 145"/>
          <p:cNvGrpSpPr/>
          <p:nvPr/>
        </p:nvGrpSpPr>
        <p:grpSpPr>
          <a:xfrm>
            <a:off x="1972448" y="2938174"/>
            <a:ext cx="3403472" cy="1714962"/>
            <a:chOff x="448448" y="951542"/>
            <a:chExt cx="3403472" cy="1714962"/>
          </a:xfrm>
        </p:grpSpPr>
        <p:cxnSp>
          <p:nvCxnSpPr>
            <p:cNvPr id="147" name="28 Conector recto de flecha"/>
            <p:cNvCxnSpPr/>
            <p:nvPr/>
          </p:nvCxnSpPr>
          <p:spPr>
            <a:xfrm>
              <a:off x="2051720" y="2018039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28 Conector recto de flecha"/>
            <p:cNvCxnSpPr/>
            <p:nvPr/>
          </p:nvCxnSpPr>
          <p:spPr>
            <a:xfrm>
              <a:off x="2051720" y="173000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14 Elipse"/>
            <p:cNvSpPr/>
            <p:nvPr/>
          </p:nvSpPr>
          <p:spPr>
            <a:xfrm>
              <a:off x="2267744" y="1572466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0" name="19 Conector recto de flecha"/>
            <p:cNvCxnSpPr/>
            <p:nvPr/>
          </p:nvCxnSpPr>
          <p:spPr>
            <a:xfrm>
              <a:off x="966308" y="2354640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7 Elipse"/>
            <p:cNvSpPr/>
            <p:nvPr/>
          </p:nvSpPr>
          <p:spPr>
            <a:xfrm>
              <a:off x="1259632" y="2044204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3" name="8 Conector recto de flecha"/>
            <p:cNvCxnSpPr/>
            <p:nvPr/>
          </p:nvCxnSpPr>
          <p:spPr>
            <a:xfrm>
              <a:off x="785656" y="1235416"/>
              <a:ext cx="553136" cy="28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4 Elipse"/>
            <p:cNvSpPr/>
            <p:nvPr/>
          </p:nvSpPr>
          <p:spPr>
            <a:xfrm>
              <a:off x="1259632" y="1110082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2 CuadroTexto"/>
            <p:cNvSpPr txBox="1"/>
            <p:nvPr/>
          </p:nvSpPr>
          <p:spPr>
            <a:xfrm>
              <a:off x="1330088" y="110524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6" name="3 Acorde"/>
            <p:cNvSpPr/>
            <p:nvPr/>
          </p:nvSpPr>
          <p:spPr>
            <a:xfrm>
              <a:off x="1259632" y="111008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7" name="5 Conector recto de flecha"/>
            <p:cNvCxnSpPr/>
            <p:nvPr/>
          </p:nvCxnSpPr>
          <p:spPr>
            <a:xfrm>
              <a:off x="1835696" y="1417464"/>
              <a:ext cx="212179" cy="17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10 Conector recto de flecha"/>
            <p:cNvCxnSpPr/>
            <p:nvPr/>
          </p:nvCxnSpPr>
          <p:spPr>
            <a:xfrm flipV="1">
              <a:off x="785656" y="1412776"/>
              <a:ext cx="473976" cy="46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12 CuadroTexto"/>
            <p:cNvSpPr txBox="1"/>
            <p:nvPr/>
          </p:nvSpPr>
          <p:spPr>
            <a:xfrm>
              <a:off x="2320656" y="1567626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60" name="13 Acorde"/>
            <p:cNvSpPr/>
            <p:nvPr/>
          </p:nvSpPr>
          <p:spPr>
            <a:xfrm>
              <a:off x="2267744" y="1572467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1" name="15 CuadroTexto"/>
            <p:cNvSpPr txBox="1"/>
            <p:nvPr/>
          </p:nvSpPr>
          <p:spPr>
            <a:xfrm>
              <a:off x="1339000" y="203936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62" name="16 Acorde"/>
            <p:cNvSpPr/>
            <p:nvPr/>
          </p:nvSpPr>
          <p:spPr>
            <a:xfrm>
              <a:off x="1259632" y="204420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3" name="18 Conector recto de flecha"/>
            <p:cNvCxnSpPr/>
            <p:nvPr/>
          </p:nvCxnSpPr>
          <p:spPr>
            <a:xfrm>
              <a:off x="1035050" y="2174875"/>
              <a:ext cx="280171" cy="10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20 Conector recto de flecha"/>
            <p:cNvCxnSpPr/>
            <p:nvPr/>
          </p:nvCxnSpPr>
          <p:spPr>
            <a:xfrm flipV="1">
              <a:off x="894292" y="2529161"/>
              <a:ext cx="416180" cy="2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21 Conector recto de flecha"/>
            <p:cNvCxnSpPr/>
            <p:nvPr/>
          </p:nvCxnSpPr>
          <p:spPr>
            <a:xfrm flipV="1">
              <a:off x="1785020" y="2346154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22 Conector recto de flecha"/>
            <p:cNvCxnSpPr/>
            <p:nvPr/>
          </p:nvCxnSpPr>
          <p:spPr>
            <a:xfrm flipV="1">
              <a:off x="1042458" y="1235419"/>
              <a:ext cx="1151" cy="9394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23 Conector recto de flecha"/>
            <p:cNvCxnSpPr/>
            <p:nvPr/>
          </p:nvCxnSpPr>
          <p:spPr>
            <a:xfrm flipV="1">
              <a:off x="971600" y="1421236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24 Conector recto de flecha"/>
            <p:cNvCxnSpPr/>
            <p:nvPr/>
          </p:nvCxnSpPr>
          <p:spPr>
            <a:xfrm flipV="1">
              <a:off x="899583" y="1597369"/>
              <a:ext cx="10" cy="9373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25 CuadroTexto"/>
            <p:cNvSpPr txBox="1"/>
            <p:nvPr/>
          </p:nvSpPr>
          <p:spPr>
            <a:xfrm>
              <a:off x="2987824" y="17180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0" name="26 Conector recto de flecha"/>
            <p:cNvCxnSpPr/>
            <p:nvPr/>
          </p:nvCxnSpPr>
          <p:spPr>
            <a:xfrm flipV="1">
              <a:off x="2771800" y="1889524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29 Conector recto de flecha"/>
            <p:cNvCxnSpPr/>
            <p:nvPr/>
          </p:nvCxnSpPr>
          <p:spPr>
            <a:xfrm flipV="1">
              <a:off x="2051720" y="1416050"/>
              <a:ext cx="2505" cy="314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30 Conector recto de flecha"/>
            <p:cNvCxnSpPr/>
            <p:nvPr/>
          </p:nvCxnSpPr>
          <p:spPr>
            <a:xfrm flipV="1">
              <a:off x="2051050" y="2018432"/>
              <a:ext cx="670" cy="3310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CuadroTexto 172"/>
            <p:cNvSpPr txBox="1"/>
            <p:nvPr/>
          </p:nvSpPr>
          <p:spPr>
            <a:xfrm>
              <a:off x="448448" y="951542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3131840" y="182115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152" name="11 Conector recto de flecha"/>
            <p:cNvCxnSpPr/>
            <p:nvPr/>
          </p:nvCxnSpPr>
          <p:spPr>
            <a:xfrm flipV="1">
              <a:off x="785656" y="1592792"/>
              <a:ext cx="537261" cy="29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Agrupar 232"/>
          <p:cNvGrpSpPr/>
          <p:nvPr/>
        </p:nvGrpSpPr>
        <p:grpSpPr>
          <a:xfrm>
            <a:off x="5788872" y="960050"/>
            <a:ext cx="3403472" cy="1714962"/>
            <a:chOff x="448448" y="951542"/>
            <a:chExt cx="3403472" cy="1714962"/>
          </a:xfrm>
        </p:grpSpPr>
        <p:cxnSp>
          <p:nvCxnSpPr>
            <p:cNvPr id="234" name="28 Conector recto de flecha"/>
            <p:cNvCxnSpPr/>
            <p:nvPr/>
          </p:nvCxnSpPr>
          <p:spPr>
            <a:xfrm>
              <a:off x="2051720" y="2018039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28 Conector recto de flecha"/>
            <p:cNvCxnSpPr/>
            <p:nvPr/>
          </p:nvCxnSpPr>
          <p:spPr>
            <a:xfrm>
              <a:off x="2051720" y="173000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14 Elipse"/>
            <p:cNvSpPr/>
            <p:nvPr/>
          </p:nvSpPr>
          <p:spPr>
            <a:xfrm>
              <a:off x="2267744" y="1572466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17 Elipse"/>
            <p:cNvSpPr/>
            <p:nvPr/>
          </p:nvSpPr>
          <p:spPr>
            <a:xfrm>
              <a:off x="1259632" y="2044204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9" name="11 Conector recto de flecha"/>
            <p:cNvCxnSpPr/>
            <p:nvPr/>
          </p:nvCxnSpPr>
          <p:spPr>
            <a:xfrm flipV="1">
              <a:off x="785656" y="1592792"/>
              <a:ext cx="537261" cy="29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4 Elipse"/>
            <p:cNvSpPr/>
            <p:nvPr/>
          </p:nvSpPr>
          <p:spPr>
            <a:xfrm>
              <a:off x="1259632" y="1110082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2 CuadroTexto"/>
            <p:cNvSpPr txBox="1"/>
            <p:nvPr/>
          </p:nvSpPr>
          <p:spPr>
            <a:xfrm>
              <a:off x="1330088" y="110524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3" name="3 Acorde"/>
            <p:cNvSpPr/>
            <p:nvPr/>
          </p:nvSpPr>
          <p:spPr>
            <a:xfrm>
              <a:off x="1259632" y="111008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4" name="5 Conector recto de flecha"/>
            <p:cNvCxnSpPr/>
            <p:nvPr/>
          </p:nvCxnSpPr>
          <p:spPr>
            <a:xfrm>
              <a:off x="1835696" y="1417464"/>
              <a:ext cx="212179" cy="17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10 Conector recto de flecha"/>
            <p:cNvCxnSpPr/>
            <p:nvPr/>
          </p:nvCxnSpPr>
          <p:spPr>
            <a:xfrm flipV="1">
              <a:off x="785656" y="1412776"/>
              <a:ext cx="473976" cy="46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12 CuadroTexto"/>
            <p:cNvSpPr txBox="1"/>
            <p:nvPr/>
          </p:nvSpPr>
          <p:spPr>
            <a:xfrm>
              <a:off x="2320656" y="1567626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7" name="13 Acorde"/>
            <p:cNvSpPr/>
            <p:nvPr/>
          </p:nvSpPr>
          <p:spPr>
            <a:xfrm>
              <a:off x="2267744" y="1572467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5 CuadroTexto"/>
            <p:cNvSpPr txBox="1"/>
            <p:nvPr/>
          </p:nvSpPr>
          <p:spPr>
            <a:xfrm>
              <a:off x="1339000" y="203936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9" name="16 Acorde"/>
            <p:cNvSpPr/>
            <p:nvPr/>
          </p:nvSpPr>
          <p:spPr>
            <a:xfrm>
              <a:off x="1259632" y="204420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0" name="18 Conector recto de flecha"/>
            <p:cNvCxnSpPr/>
            <p:nvPr/>
          </p:nvCxnSpPr>
          <p:spPr>
            <a:xfrm>
              <a:off x="1035050" y="2174875"/>
              <a:ext cx="280171" cy="10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20 Conector recto de flecha"/>
            <p:cNvCxnSpPr/>
            <p:nvPr/>
          </p:nvCxnSpPr>
          <p:spPr>
            <a:xfrm flipV="1">
              <a:off x="894292" y="2529161"/>
              <a:ext cx="416180" cy="2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21 Conector recto de flecha"/>
            <p:cNvCxnSpPr/>
            <p:nvPr/>
          </p:nvCxnSpPr>
          <p:spPr>
            <a:xfrm flipV="1">
              <a:off x="1785020" y="2346154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22 Conector recto de flecha"/>
            <p:cNvCxnSpPr/>
            <p:nvPr/>
          </p:nvCxnSpPr>
          <p:spPr>
            <a:xfrm flipV="1">
              <a:off x="1042458" y="1235419"/>
              <a:ext cx="1151" cy="9394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23 Conector recto de flecha"/>
            <p:cNvCxnSpPr/>
            <p:nvPr/>
          </p:nvCxnSpPr>
          <p:spPr>
            <a:xfrm flipV="1">
              <a:off x="971600" y="1421236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24 Conector recto de flecha"/>
            <p:cNvCxnSpPr/>
            <p:nvPr/>
          </p:nvCxnSpPr>
          <p:spPr>
            <a:xfrm flipV="1">
              <a:off x="899583" y="1597369"/>
              <a:ext cx="10" cy="9373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25 CuadroTexto"/>
            <p:cNvSpPr txBox="1"/>
            <p:nvPr/>
          </p:nvSpPr>
          <p:spPr>
            <a:xfrm>
              <a:off x="2987824" y="17180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7" name="26 Conector recto de flecha"/>
            <p:cNvCxnSpPr/>
            <p:nvPr/>
          </p:nvCxnSpPr>
          <p:spPr>
            <a:xfrm flipV="1">
              <a:off x="2771800" y="1889524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29 Conector recto de flecha"/>
            <p:cNvCxnSpPr/>
            <p:nvPr/>
          </p:nvCxnSpPr>
          <p:spPr>
            <a:xfrm flipV="1">
              <a:off x="2051720" y="1416050"/>
              <a:ext cx="2505" cy="314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30 Conector recto de flecha"/>
            <p:cNvCxnSpPr/>
            <p:nvPr/>
          </p:nvCxnSpPr>
          <p:spPr>
            <a:xfrm flipV="1">
              <a:off x="2051050" y="2018432"/>
              <a:ext cx="670" cy="3310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CuadroTexto 259"/>
            <p:cNvSpPr txBox="1"/>
            <p:nvPr/>
          </p:nvSpPr>
          <p:spPr>
            <a:xfrm>
              <a:off x="448448" y="951542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61" name="CuadroTexto 260"/>
            <p:cNvSpPr txBox="1"/>
            <p:nvPr/>
          </p:nvSpPr>
          <p:spPr>
            <a:xfrm>
              <a:off x="3131840" y="182115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240" name="8 Conector recto de flecha"/>
            <p:cNvCxnSpPr/>
            <p:nvPr/>
          </p:nvCxnSpPr>
          <p:spPr>
            <a:xfrm>
              <a:off x="785656" y="1235416"/>
              <a:ext cx="553136" cy="28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19 Conector recto de flecha"/>
            <p:cNvCxnSpPr/>
            <p:nvPr/>
          </p:nvCxnSpPr>
          <p:spPr>
            <a:xfrm>
              <a:off x="957199" y="2355932"/>
              <a:ext cx="299023" cy="2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Agrupar 263"/>
          <p:cNvGrpSpPr/>
          <p:nvPr/>
        </p:nvGrpSpPr>
        <p:grpSpPr>
          <a:xfrm>
            <a:off x="5788872" y="2938174"/>
            <a:ext cx="3403472" cy="1714962"/>
            <a:chOff x="448448" y="951542"/>
            <a:chExt cx="3403472" cy="1714962"/>
          </a:xfrm>
        </p:grpSpPr>
        <p:cxnSp>
          <p:nvCxnSpPr>
            <p:cNvPr id="265" name="28 Conector recto de flecha"/>
            <p:cNvCxnSpPr/>
            <p:nvPr/>
          </p:nvCxnSpPr>
          <p:spPr>
            <a:xfrm>
              <a:off x="2051720" y="2018039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28 Conector recto de flecha"/>
            <p:cNvCxnSpPr/>
            <p:nvPr/>
          </p:nvCxnSpPr>
          <p:spPr>
            <a:xfrm>
              <a:off x="2051720" y="173000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14 Elipse"/>
            <p:cNvSpPr/>
            <p:nvPr/>
          </p:nvSpPr>
          <p:spPr>
            <a:xfrm>
              <a:off x="2267744" y="1572466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17 Elipse"/>
            <p:cNvSpPr/>
            <p:nvPr/>
          </p:nvSpPr>
          <p:spPr>
            <a:xfrm>
              <a:off x="1259632" y="2044204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69" name="11 Conector recto de flecha"/>
            <p:cNvCxnSpPr/>
            <p:nvPr/>
          </p:nvCxnSpPr>
          <p:spPr>
            <a:xfrm flipV="1">
              <a:off x="785656" y="1592792"/>
              <a:ext cx="537261" cy="29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4 Elipse"/>
            <p:cNvSpPr/>
            <p:nvPr/>
          </p:nvSpPr>
          <p:spPr>
            <a:xfrm>
              <a:off x="1259632" y="1110082"/>
              <a:ext cx="622300" cy="6223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2 CuadroTexto"/>
            <p:cNvSpPr txBox="1"/>
            <p:nvPr/>
          </p:nvSpPr>
          <p:spPr>
            <a:xfrm>
              <a:off x="1330088" y="110524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72" name="3 Acorde"/>
            <p:cNvSpPr/>
            <p:nvPr/>
          </p:nvSpPr>
          <p:spPr>
            <a:xfrm>
              <a:off x="1259632" y="111008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3" name="5 Conector recto de flecha"/>
            <p:cNvCxnSpPr/>
            <p:nvPr/>
          </p:nvCxnSpPr>
          <p:spPr>
            <a:xfrm>
              <a:off x="1835696" y="1417464"/>
              <a:ext cx="212179" cy="17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10 Conector recto de flecha"/>
            <p:cNvCxnSpPr/>
            <p:nvPr/>
          </p:nvCxnSpPr>
          <p:spPr>
            <a:xfrm flipV="1">
              <a:off x="785656" y="1412776"/>
              <a:ext cx="473976" cy="46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12 CuadroTexto"/>
            <p:cNvSpPr txBox="1"/>
            <p:nvPr/>
          </p:nvSpPr>
          <p:spPr>
            <a:xfrm>
              <a:off x="2320656" y="1567626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76" name="13 Acorde"/>
            <p:cNvSpPr/>
            <p:nvPr/>
          </p:nvSpPr>
          <p:spPr>
            <a:xfrm>
              <a:off x="2267744" y="1572467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15 CuadroTexto"/>
            <p:cNvSpPr txBox="1"/>
            <p:nvPr/>
          </p:nvSpPr>
          <p:spPr>
            <a:xfrm>
              <a:off x="1339000" y="203936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78" name="16 Acorde"/>
            <p:cNvSpPr/>
            <p:nvPr/>
          </p:nvSpPr>
          <p:spPr>
            <a:xfrm>
              <a:off x="1259632" y="204420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79" name="18 Conector recto de flecha"/>
            <p:cNvCxnSpPr/>
            <p:nvPr/>
          </p:nvCxnSpPr>
          <p:spPr>
            <a:xfrm>
              <a:off x="1035050" y="2174875"/>
              <a:ext cx="280171" cy="10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20 Conector recto de flecha"/>
            <p:cNvCxnSpPr/>
            <p:nvPr/>
          </p:nvCxnSpPr>
          <p:spPr>
            <a:xfrm flipV="1">
              <a:off x="894292" y="2529161"/>
              <a:ext cx="416180" cy="2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21 Conector recto de flecha"/>
            <p:cNvCxnSpPr/>
            <p:nvPr/>
          </p:nvCxnSpPr>
          <p:spPr>
            <a:xfrm flipV="1">
              <a:off x="1785020" y="2346154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22 Conector recto de flecha"/>
            <p:cNvCxnSpPr/>
            <p:nvPr/>
          </p:nvCxnSpPr>
          <p:spPr>
            <a:xfrm flipV="1">
              <a:off x="1042458" y="1235419"/>
              <a:ext cx="1151" cy="9394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23 Conector recto de flecha"/>
            <p:cNvCxnSpPr/>
            <p:nvPr/>
          </p:nvCxnSpPr>
          <p:spPr>
            <a:xfrm flipV="1">
              <a:off x="971600" y="1421236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24 Conector recto de flecha"/>
            <p:cNvCxnSpPr/>
            <p:nvPr/>
          </p:nvCxnSpPr>
          <p:spPr>
            <a:xfrm flipV="1">
              <a:off x="899583" y="1597369"/>
              <a:ext cx="10" cy="9373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25 CuadroTexto"/>
            <p:cNvSpPr txBox="1"/>
            <p:nvPr/>
          </p:nvSpPr>
          <p:spPr>
            <a:xfrm>
              <a:off x="2987824" y="17180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6" name="26 Conector recto de flecha"/>
            <p:cNvCxnSpPr/>
            <p:nvPr/>
          </p:nvCxnSpPr>
          <p:spPr>
            <a:xfrm flipV="1">
              <a:off x="2771800" y="1889524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29 Conector recto de flecha"/>
            <p:cNvCxnSpPr/>
            <p:nvPr/>
          </p:nvCxnSpPr>
          <p:spPr>
            <a:xfrm flipV="1">
              <a:off x="2051720" y="1416050"/>
              <a:ext cx="2505" cy="3143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30 Conector recto de flecha"/>
            <p:cNvCxnSpPr/>
            <p:nvPr/>
          </p:nvCxnSpPr>
          <p:spPr>
            <a:xfrm flipV="1">
              <a:off x="2051050" y="2018432"/>
              <a:ext cx="670" cy="3310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CuadroTexto 288"/>
            <p:cNvSpPr txBox="1"/>
            <p:nvPr/>
          </p:nvSpPr>
          <p:spPr>
            <a:xfrm>
              <a:off x="448448" y="951542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0" name="CuadroTexto 289"/>
            <p:cNvSpPr txBox="1"/>
            <p:nvPr/>
          </p:nvSpPr>
          <p:spPr>
            <a:xfrm>
              <a:off x="3131840" y="182115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291" name="8 Conector recto de flecha"/>
            <p:cNvCxnSpPr/>
            <p:nvPr/>
          </p:nvCxnSpPr>
          <p:spPr>
            <a:xfrm>
              <a:off x="785656" y="1235416"/>
              <a:ext cx="553136" cy="28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19 Conector recto de flecha"/>
            <p:cNvCxnSpPr/>
            <p:nvPr/>
          </p:nvCxnSpPr>
          <p:spPr>
            <a:xfrm>
              <a:off x="957199" y="2355932"/>
              <a:ext cx="299023" cy="2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005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11 Conector recto de flecha"/>
          <p:cNvCxnSpPr/>
          <p:nvPr/>
        </p:nvCxnSpPr>
        <p:spPr>
          <a:xfrm>
            <a:off x="2423592" y="231850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 Conector recto de flecha"/>
          <p:cNvCxnSpPr/>
          <p:nvPr/>
        </p:nvCxnSpPr>
        <p:spPr>
          <a:xfrm>
            <a:off x="2629971" y="2029524"/>
            <a:ext cx="363609" cy="9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28 Conector recto de flecha"/>
          <p:cNvCxnSpPr/>
          <p:nvPr/>
        </p:nvCxnSpPr>
        <p:spPr>
          <a:xfrm>
            <a:off x="3676282" y="1890444"/>
            <a:ext cx="401027" cy="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28 Conector recto de flecha"/>
          <p:cNvCxnSpPr/>
          <p:nvPr/>
        </p:nvCxnSpPr>
        <p:spPr>
          <a:xfrm>
            <a:off x="3676282" y="1602412"/>
            <a:ext cx="401027" cy="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4 Elipse"/>
          <p:cNvSpPr/>
          <p:nvPr/>
        </p:nvSpPr>
        <p:spPr>
          <a:xfrm>
            <a:off x="3892305" y="1444870"/>
            <a:ext cx="622300" cy="6223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17 Elipse"/>
          <p:cNvSpPr/>
          <p:nvPr/>
        </p:nvSpPr>
        <p:spPr>
          <a:xfrm>
            <a:off x="2837409" y="1849664"/>
            <a:ext cx="622300" cy="6223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4 Elipse"/>
          <p:cNvSpPr/>
          <p:nvPr/>
        </p:nvSpPr>
        <p:spPr>
          <a:xfrm>
            <a:off x="2835577" y="1028100"/>
            <a:ext cx="622300" cy="6223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2 CuadroTexto"/>
          <p:cNvSpPr txBox="1"/>
          <p:nvPr/>
        </p:nvSpPr>
        <p:spPr>
          <a:xfrm>
            <a:off x="2906034" y="102326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0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3 Acorde"/>
          <p:cNvSpPr/>
          <p:nvPr/>
        </p:nvSpPr>
        <p:spPr>
          <a:xfrm>
            <a:off x="2835577" y="102810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5 Conector recto de flecha"/>
          <p:cNvCxnSpPr/>
          <p:nvPr/>
        </p:nvCxnSpPr>
        <p:spPr>
          <a:xfrm>
            <a:off x="3460258" y="1320249"/>
            <a:ext cx="212179" cy="17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2 CuadroTexto"/>
          <p:cNvSpPr txBox="1"/>
          <p:nvPr/>
        </p:nvSpPr>
        <p:spPr>
          <a:xfrm>
            <a:off x="3945218" y="144003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13 Acorde"/>
          <p:cNvSpPr/>
          <p:nvPr/>
        </p:nvSpPr>
        <p:spPr>
          <a:xfrm>
            <a:off x="3892305" y="144487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5 CuadroTexto"/>
          <p:cNvSpPr txBox="1"/>
          <p:nvPr/>
        </p:nvSpPr>
        <p:spPr>
          <a:xfrm>
            <a:off x="2916778" y="1844824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16 Acorde"/>
          <p:cNvSpPr/>
          <p:nvPr/>
        </p:nvSpPr>
        <p:spPr>
          <a:xfrm>
            <a:off x="2837409" y="1849665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409581" y="2163874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2636047" y="1196753"/>
            <a:ext cx="0" cy="826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2423361" y="1484785"/>
            <a:ext cx="233" cy="8364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728147" y="15844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 flipV="1">
            <a:off x="4467225" y="1765668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9 Conector recto de flecha"/>
          <p:cNvCxnSpPr/>
          <p:nvPr/>
        </p:nvCxnSpPr>
        <p:spPr>
          <a:xfrm flipH="1" flipV="1">
            <a:off x="3675173" y="1318584"/>
            <a:ext cx="1109" cy="2842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30 Conector recto de flecha"/>
          <p:cNvCxnSpPr/>
          <p:nvPr/>
        </p:nvCxnSpPr>
        <p:spPr>
          <a:xfrm flipV="1">
            <a:off x="3669095" y="1890837"/>
            <a:ext cx="0" cy="2662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847528" y="951542"/>
            <a:ext cx="48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i="1" dirty="0">
                <a:latin typeface="Times New Roman"/>
                <a:cs typeface="Times New Roman"/>
              </a:rPr>
              <a:t>x</a:t>
            </a:r>
            <a:r>
              <a:rPr lang="es-ES" sz="2000" baseline="-25000" dirty="0">
                <a:latin typeface="Times New Roman"/>
                <a:cs typeface="Times New Roman"/>
              </a:rPr>
              <a:t>1</a:t>
            </a:r>
          </a:p>
          <a:p>
            <a:pPr algn="r"/>
            <a:r>
              <a:rPr lang="es-ES" sz="2000" i="1" dirty="0">
                <a:latin typeface="Times New Roman"/>
                <a:cs typeface="Times New Roman"/>
              </a:rPr>
              <a:t>x</a:t>
            </a:r>
            <a:r>
              <a:rPr lang="es-ES" sz="20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872164" y="1687480"/>
            <a:ext cx="57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1</a:t>
            </a:r>
            <a:r>
              <a:rPr lang="es-ES" sz="1600" i="1" dirty="0">
                <a:latin typeface="Times New Roman"/>
                <a:cs typeface="Times New Roman"/>
              </a:rPr>
              <a:t>x</a:t>
            </a:r>
            <a:r>
              <a:rPr lang="es-ES" sz="16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35" name="11 Conector recto de flecha"/>
          <p:cNvCxnSpPr/>
          <p:nvPr/>
        </p:nvCxnSpPr>
        <p:spPr>
          <a:xfrm>
            <a:off x="2279576" y="119675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 Conector recto de flecha"/>
          <p:cNvCxnSpPr/>
          <p:nvPr/>
        </p:nvCxnSpPr>
        <p:spPr>
          <a:xfrm>
            <a:off x="2279576" y="148478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4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Agrupar 64"/>
          <p:cNvGrpSpPr/>
          <p:nvPr/>
        </p:nvGrpSpPr>
        <p:grpSpPr>
          <a:xfrm>
            <a:off x="1919536" y="1556793"/>
            <a:ext cx="3042422" cy="1726457"/>
            <a:chOff x="3101214" y="1486422"/>
            <a:chExt cx="3042422" cy="1726457"/>
          </a:xfrm>
        </p:grpSpPr>
        <p:grpSp>
          <p:nvGrpSpPr>
            <p:cNvPr id="3" name="60 Grupo"/>
            <p:cNvGrpSpPr/>
            <p:nvPr/>
          </p:nvGrpSpPr>
          <p:grpSpPr>
            <a:xfrm>
              <a:off x="3669417" y="2282968"/>
              <a:ext cx="298800" cy="307777"/>
              <a:chOff x="2260600" y="1842888"/>
              <a:chExt cx="298800" cy="307777"/>
            </a:xfrm>
          </p:grpSpPr>
          <p:sp>
            <p:nvSpPr>
              <p:cNvPr id="63" name="62 CuadroTexto"/>
              <p:cNvSpPr txBox="1"/>
              <p:nvPr/>
            </p:nvSpPr>
            <p:spPr>
              <a:xfrm>
                <a:off x="2260600" y="1842888"/>
                <a:ext cx="29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i="1" dirty="0">
                    <a:latin typeface="Times New Roman"/>
                    <a:cs typeface="Times New Roman"/>
                  </a:rPr>
                  <a:t>θ</a:t>
                </a:r>
                <a:endParaRPr lang="es-ES" sz="1400" i="1" dirty="0">
                  <a:latin typeface="Symbol" pitchFamily="18" charset="2"/>
                </a:endParaRPr>
              </a:p>
            </p:txBody>
          </p:sp>
          <p:sp>
            <p:nvSpPr>
              <p:cNvPr id="64" name="63 Elipse"/>
              <p:cNvSpPr/>
              <p:nvPr/>
            </p:nvSpPr>
            <p:spPr>
              <a:xfrm>
                <a:off x="2260600" y="1842888"/>
                <a:ext cx="297064" cy="2970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" name="3 Conector recto de flecha"/>
            <p:cNvCxnSpPr/>
            <p:nvPr/>
          </p:nvCxnSpPr>
          <p:spPr>
            <a:xfrm rot="16200000" flipH="1">
              <a:off x="3635447" y="2096706"/>
              <a:ext cx="367950" cy="457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 de flecha"/>
            <p:cNvCxnSpPr/>
            <p:nvPr/>
          </p:nvCxnSpPr>
          <p:spPr>
            <a:xfrm>
              <a:off x="3429986" y="2092818"/>
              <a:ext cx="282935" cy="23365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 de flecha"/>
            <p:cNvCxnSpPr/>
            <p:nvPr/>
          </p:nvCxnSpPr>
          <p:spPr>
            <a:xfrm>
              <a:off x="3966481" y="2431499"/>
              <a:ext cx="4509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 de flecha"/>
            <p:cNvCxnSpPr/>
            <p:nvPr/>
          </p:nvCxnSpPr>
          <p:spPr>
            <a:xfrm rot="5400000" flipH="1" flipV="1">
              <a:off x="3456657" y="2547754"/>
              <a:ext cx="267492" cy="2450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 rot="5400000" flipH="1" flipV="1">
              <a:off x="3660220" y="2742463"/>
              <a:ext cx="32139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>
              <a:off x="3335123" y="2431499"/>
              <a:ext cx="334294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flipV="1">
              <a:off x="3968217" y="2161239"/>
              <a:ext cx="344217" cy="270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>
              <a:off x="3966481" y="2431499"/>
              <a:ext cx="390404" cy="259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3548183" y="16927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201185" y="19150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112285" y="229030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271129" y="26911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671179" y="28435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3101214" y="1490997"/>
              <a:ext cx="1447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Célula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excitadora</a:t>
              </a:r>
              <a:endParaRPr lang="es-E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187 Grupo"/>
            <p:cNvGrpSpPr/>
            <p:nvPr/>
          </p:nvGrpSpPr>
          <p:grpSpPr>
            <a:xfrm>
              <a:off x="5269617" y="2278393"/>
              <a:ext cx="298800" cy="307777"/>
              <a:chOff x="2260600" y="1842888"/>
              <a:chExt cx="298800" cy="307777"/>
            </a:xfrm>
          </p:grpSpPr>
          <p:sp>
            <p:nvSpPr>
              <p:cNvPr id="61" name="60 CuadroTexto"/>
              <p:cNvSpPr txBox="1"/>
              <p:nvPr/>
            </p:nvSpPr>
            <p:spPr>
              <a:xfrm>
                <a:off x="2260600" y="1842888"/>
                <a:ext cx="29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i="1" dirty="0">
                    <a:latin typeface="Times New Roman"/>
                    <a:cs typeface="Times New Roman"/>
                  </a:rPr>
                  <a:t>θ</a:t>
                </a:r>
                <a:endParaRPr lang="es-ES" sz="1400" i="1" dirty="0">
                  <a:latin typeface="Symbol" pitchFamily="18" charset="2"/>
                </a:endParaRPr>
              </a:p>
            </p:txBody>
          </p:sp>
          <p:sp>
            <p:nvSpPr>
              <p:cNvPr id="62" name="61 Elipse"/>
              <p:cNvSpPr/>
              <p:nvPr/>
            </p:nvSpPr>
            <p:spPr>
              <a:xfrm>
                <a:off x="2260600" y="1842888"/>
                <a:ext cx="297064" cy="2970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9" name="18 Conector recto de flecha"/>
            <p:cNvCxnSpPr/>
            <p:nvPr/>
          </p:nvCxnSpPr>
          <p:spPr>
            <a:xfrm rot="16200000" flipH="1">
              <a:off x="5235647" y="2092131"/>
              <a:ext cx="367950" cy="457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5030186" y="2088243"/>
              <a:ext cx="282935" cy="23365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 de flecha"/>
            <p:cNvCxnSpPr/>
            <p:nvPr/>
          </p:nvCxnSpPr>
          <p:spPr>
            <a:xfrm>
              <a:off x="5566681" y="2426924"/>
              <a:ext cx="4509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/>
            <p:nvPr/>
          </p:nvCxnSpPr>
          <p:spPr>
            <a:xfrm rot="5400000" flipH="1" flipV="1">
              <a:off x="5056857" y="2543179"/>
              <a:ext cx="267492" cy="2450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 rot="5400000" flipH="1" flipV="1">
              <a:off x="5260420" y="2737888"/>
              <a:ext cx="32139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>
              <a:off x="4935323" y="2426924"/>
              <a:ext cx="334294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 de flecha"/>
            <p:cNvCxnSpPr/>
            <p:nvPr/>
          </p:nvCxnSpPr>
          <p:spPr>
            <a:xfrm flipV="1">
              <a:off x="5568417" y="2156664"/>
              <a:ext cx="344217" cy="270261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/>
            <p:nvPr/>
          </p:nvCxnSpPr>
          <p:spPr>
            <a:xfrm>
              <a:off x="5566681" y="2426924"/>
              <a:ext cx="390404" cy="259648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5156985" y="168819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4801385" y="191044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4712485" y="228573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4871329" y="26865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271379" y="28389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707024" y="1486422"/>
              <a:ext cx="1436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Célula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inhibidora</a:t>
              </a:r>
              <a:endParaRPr lang="es-E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5375921" y="1556792"/>
            <a:ext cx="2820957" cy="1583158"/>
            <a:chOff x="3112285" y="3274602"/>
            <a:chExt cx="2820957" cy="1583158"/>
          </a:xfrm>
        </p:grpSpPr>
        <p:grpSp>
          <p:nvGrpSpPr>
            <p:cNvPr id="33" name="204 Grupo"/>
            <p:cNvGrpSpPr/>
            <p:nvPr/>
          </p:nvGrpSpPr>
          <p:grpSpPr>
            <a:xfrm>
              <a:off x="3669417" y="4032422"/>
              <a:ext cx="298800" cy="338554"/>
              <a:chOff x="2260600" y="1842888"/>
              <a:chExt cx="298800" cy="338554"/>
            </a:xfrm>
          </p:grpSpPr>
          <p:sp>
            <p:nvSpPr>
              <p:cNvPr id="59" name="58 CuadroTexto"/>
              <p:cNvSpPr txBox="1"/>
              <p:nvPr/>
            </p:nvSpPr>
            <p:spPr>
              <a:xfrm>
                <a:off x="2260600" y="1842888"/>
                <a:ext cx="29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i="1" dirty="0">
                    <a:latin typeface="Times New Roman"/>
                    <a:cs typeface="Times New Roman"/>
                  </a:rPr>
                  <a:t>θ</a:t>
                </a:r>
                <a:endParaRPr lang="es-ES" sz="1600" i="1" dirty="0">
                  <a:latin typeface="Symbol" pitchFamily="18" charset="2"/>
                </a:endParaRPr>
              </a:p>
            </p:txBody>
          </p:sp>
          <p:sp>
            <p:nvSpPr>
              <p:cNvPr id="60" name="59 Elipse"/>
              <p:cNvSpPr/>
              <p:nvPr/>
            </p:nvSpPr>
            <p:spPr>
              <a:xfrm>
                <a:off x="2260600" y="1842888"/>
                <a:ext cx="297064" cy="2970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000"/>
              </a:p>
            </p:txBody>
          </p:sp>
        </p:grpSp>
        <p:cxnSp>
          <p:nvCxnSpPr>
            <p:cNvPr id="34" name="33 Conector recto de flecha"/>
            <p:cNvCxnSpPr/>
            <p:nvPr/>
          </p:nvCxnSpPr>
          <p:spPr>
            <a:xfrm rot="5400000">
              <a:off x="3705601" y="3916313"/>
              <a:ext cx="232218" cy="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>
              <a:stCxn id="39" idx="3"/>
              <a:endCxn id="60" idx="2"/>
            </p:cNvCxnSpPr>
            <p:nvPr/>
          </p:nvCxnSpPr>
          <p:spPr>
            <a:xfrm flipV="1">
              <a:off x="3476487" y="4180953"/>
              <a:ext cx="192930" cy="6823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>
              <a:off x="3966481" y="4180953"/>
              <a:ext cx="4509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 rot="16200000" flipV="1">
              <a:off x="3707041" y="4440392"/>
              <a:ext cx="223988" cy="217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>
              <a:stCxn id="40" idx="3"/>
            </p:cNvCxnSpPr>
            <p:nvPr/>
          </p:nvCxnSpPr>
          <p:spPr>
            <a:xfrm flipV="1">
              <a:off x="3555909" y="4285984"/>
              <a:ext cx="157012" cy="23888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3112285" y="406452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3191707" y="434019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3679131" y="44884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41 Conector recto de flecha"/>
            <p:cNvCxnSpPr/>
            <p:nvPr/>
          </p:nvCxnSpPr>
          <p:spPr>
            <a:xfrm rot="5400000" flipH="1" flipV="1">
              <a:off x="3898620" y="3989388"/>
              <a:ext cx="383131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/>
            <p:nvPr/>
          </p:nvCxnSpPr>
          <p:spPr>
            <a:xfrm rot="10800000">
              <a:off x="3821710" y="3798616"/>
              <a:ext cx="269271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237 Grupo"/>
            <p:cNvGrpSpPr/>
            <p:nvPr/>
          </p:nvGrpSpPr>
          <p:grpSpPr>
            <a:xfrm>
              <a:off x="5075767" y="4031628"/>
              <a:ext cx="298800" cy="307777"/>
              <a:chOff x="2260600" y="1842888"/>
              <a:chExt cx="298800" cy="307777"/>
            </a:xfrm>
          </p:grpSpPr>
          <p:sp>
            <p:nvSpPr>
              <p:cNvPr id="57" name="56 CuadroTexto"/>
              <p:cNvSpPr txBox="1"/>
              <p:nvPr/>
            </p:nvSpPr>
            <p:spPr>
              <a:xfrm>
                <a:off x="2260600" y="1842888"/>
                <a:ext cx="29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i="1" dirty="0">
                    <a:latin typeface="Times New Roman"/>
                    <a:cs typeface="Times New Roman"/>
                  </a:rPr>
                  <a:t>θ</a:t>
                </a:r>
                <a:endParaRPr lang="es-ES" sz="1400" i="1" dirty="0">
                  <a:latin typeface="Symbol" pitchFamily="18" charset="2"/>
                </a:endParaRPr>
              </a:p>
            </p:txBody>
          </p:sp>
          <p:sp>
            <p:nvSpPr>
              <p:cNvPr id="58" name="57 Elipse"/>
              <p:cNvSpPr/>
              <p:nvPr/>
            </p:nvSpPr>
            <p:spPr>
              <a:xfrm>
                <a:off x="2260600" y="1842888"/>
                <a:ext cx="297064" cy="2970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5" name="44 Conector recto de flecha"/>
            <p:cNvCxnSpPr/>
            <p:nvPr/>
          </p:nvCxnSpPr>
          <p:spPr>
            <a:xfrm rot="5400000">
              <a:off x="5111951" y="3915519"/>
              <a:ext cx="232218" cy="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>
              <a:stCxn id="50" idx="3"/>
              <a:endCxn id="58" idx="2"/>
            </p:cNvCxnSpPr>
            <p:nvPr/>
          </p:nvCxnSpPr>
          <p:spPr>
            <a:xfrm flipV="1">
              <a:off x="4854437" y="4180159"/>
              <a:ext cx="221330" cy="6823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/>
            <p:nvPr/>
          </p:nvCxnSpPr>
          <p:spPr>
            <a:xfrm>
              <a:off x="5372831" y="4180159"/>
              <a:ext cx="4509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 de flecha"/>
            <p:cNvCxnSpPr/>
            <p:nvPr/>
          </p:nvCxnSpPr>
          <p:spPr>
            <a:xfrm rot="16200000" flipV="1">
              <a:off x="5113391" y="4439598"/>
              <a:ext cx="223988" cy="217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>
              <a:stCxn id="51" idx="3"/>
            </p:cNvCxnSpPr>
            <p:nvPr/>
          </p:nvCxnSpPr>
          <p:spPr>
            <a:xfrm flipV="1">
              <a:off x="4962259" y="4285190"/>
              <a:ext cx="157012" cy="23888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CuadroTexto"/>
            <p:cNvSpPr txBox="1"/>
            <p:nvPr/>
          </p:nvSpPr>
          <p:spPr>
            <a:xfrm>
              <a:off x="4490235" y="406372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4598057" y="433940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5085481" y="44876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52 Conector recto de flecha"/>
            <p:cNvCxnSpPr/>
            <p:nvPr/>
          </p:nvCxnSpPr>
          <p:spPr>
            <a:xfrm rot="5400000" flipH="1" flipV="1">
              <a:off x="5304970" y="3988594"/>
              <a:ext cx="383131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 de flecha"/>
            <p:cNvCxnSpPr/>
            <p:nvPr/>
          </p:nvCxnSpPr>
          <p:spPr>
            <a:xfrm rot="10800000">
              <a:off x="5228060" y="3797822"/>
              <a:ext cx="269271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3173803" y="3274602"/>
              <a:ext cx="1313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Realimentación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excitadora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4620061" y="3274602"/>
              <a:ext cx="1313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Realimentación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inhibidora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14 Grupo">
            <a:extLst>
              <a:ext uri="{FF2B5EF4-FFF2-40B4-BE49-F238E27FC236}">
                <a16:creationId xmlns:a16="http://schemas.microsoft.com/office/drawing/2014/main" id="{71B8BB60-0BE1-494F-86FD-3DCC9FF0D535}"/>
              </a:ext>
            </a:extLst>
          </p:cNvPr>
          <p:cNvGrpSpPr/>
          <p:nvPr/>
        </p:nvGrpSpPr>
        <p:grpSpPr>
          <a:xfrm>
            <a:off x="2138268" y="4653137"/>
            <a:ext cx="3556000" cy="1579781"/>
            <a:chOff x="4705350" y="286603"/>
            <a:chExt cx="3556000" cy="1579781"/>
          </a:xfrm>
        </p:grpSpPr>
        <p:grpSp>
          <p:nvGrpSpPr>
            <p:cNvPr id="68" name="35 Grupo">
              <a:extLst>
                <a:ext uri="{FF2B5EF4-FFF2-40B4-BE49-F238E27FC236}">
                  <a16:creationId xmlns:a16="http://schemas.microsoft.com/office/drawing/2014/main" id="{62AAEF1A-4F65-A349-A811-E74550C202DD}"/>
                </a:ext>
              </a:extLst>
            </p:cNvPr>
            <p:cNvGrpSpPr/>
            <p:nvPr/>
          </p:nvGrpSpPr>
          <p:grpSpPr>
            <a:xfrm>
              <a:off x="5505450" y="744835"/>
              <a:ext cx="622300" cy="622300"/>
              <a:chOff x="1860550" y="1473200"/>
              <a:chExt cx="444500" cy="444500"/>
            </a:xfrm>
          </p:grpSpPr>
          <p:sp>
            <p:nvSpPr>
              <p:cNvPr id="79" name="26 Elipse">
                <a:extLst>
                  <a:ext uri="{FF2B5EF4-FFF2-40B4-BE49-F238E27FC236}">
                    <a16:creationId xmlns:a16="http://schemas.microsoft.com/office/drawing/2014/main" id="{68D206E6-6B61-C142-A85E-C012448F7D6F}"/>
                  </a:ext>
                </a:extLst>
              </p:cNvPr>
              <p:cNvSpPr/>
              <p:nvPr/>
            </p:nvSpPr>
            <p:spPr>
              <a:xfrm>
                <a:off x="1860550" y="1473200"/>
                <a:ext cx="444500" cy="4445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27 CuadroTexto">
                <a:extLst>
                  <a:ext uri="{FF2B5EF4-FFF2-40B4-BE49-F238E27FC236}">
                    <a16:creationId xmlns:a16="http://schemas.microsoft.com/office/drawing/2014/main" id="{55321267-E4B5-D34C-8D70-17FC754A986E}"/>
                  </a:ext>
                </a:extLst>
              </p:cNvPr>
              <p:cNvSpPr txBox="1"/>
              <p:nvPr/>
            </p:nvSpPr>
            <p:spPr>
              <a:xfrm>
                <a:off x="1860550" y="1473200"/>
                <a:ext cx="444500" cy="444500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Autofit/>
              </a:bodyPr>
              <a:lstStyle/>
              <a:p>
                <a:r>
                  <a:rPr lang="es-ES" i="1" dirty="0">
                    <a:latin typeface="Times New Roman" pitchFamily="18" charset="0"/>
                    <a:cs typeface="Times New Roman" pitchFamily="18" charset="0"/>
                  </a:rPr>
                  <a:t>g   f</a:t>
                </a:r>
              </a:p>
            </p:txBody>
          </p:sp>
        </p:grpSp>
        <p:sp>
          <p:nvSpPr>
            <p:cNvPr id="69" name="16 CuadroTexto">
              <a:extLst>
                <a:ext uri="{FF2B5EF4-FFF2-40B4-BE49-F238E27FC236}">
                  <a16:creationId xmlns:a16="http://schemas.microsoft.com/office/drawing/2014/main" id="{93AE6148-A0FD-6748-AB88-AE95264485E2}"/>
                </a:ext>
              </a:extLst>
            </p:cNvPr>
            <p:cNvSpPr txBox="1"/>
            <p:nvPr/>
          </p:nvSpPr>
          <p:spPr>
            <a:xfrm>
              <a:off x="6438900" y="871319"/>
              <a:ext cx="1822450" cy="369332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just"/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, …, 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s-ES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))</a:t>
              </a:r>
            </a:p>
          </p:txBody>
        </p:sp>
        <p:cxnSp>
          <p:nvCxnSpPr>
            <p:cNvPr id="70" name="17 Conector recto de flecha">
              <a:extLst>
                <a:ext uri="{FF2B5EF4-FFF2-40B4-BE49-F238E27FC236}">
                  <a16:creationId xmlns:a16="http://schemas.microsoft.com/office/drawing/2014/main" id="{406D8023-C28D-8942-8543-942355E589BC}"/>
                </a:ext>
              </a:extLst>
            </p:cNvPr>
            <p:cNvCxnSpPr>
              <a:endCxn id="69" idx="1"/>
            </p:cNvCxnSpPr>
            <p:nvPr/>
          </p:nvCxnSpPr>
          <p:spPr>
            <a:xfrm>
              <a:off x="6127750" y="1055985"/>
              <a:ext cx="31115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 CuadroTexto">
              <a:extLst>
                <a:ext uri="{FF2B5EF4-FFF2-40B4-BE49-F238E27FC236}">
                  <a16:creationId xmlns:a16="http://schemas.microsoft.com/office/drawing/2014/main" id="{D32C64C8-F550-1A47-B02D-A9360F1A5D6D}"/>
                </a:ext>
              </a:extLst>
            </p:cNvPr>
            <p:cNvSpPr txBox="1"/>
            <p:nvPr/>
          </p:nvSpPr>
          <p:spPr>
            <a:xfrm>
              <a:off x="4838700" y="28660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19 CuadroTexto">
              <a:extLst>
                <a:ext uri="{FF2B5EF4-FFF2-40B4-BE49-F238E27FC236}">
                  <a16:creationId xmlns:a16="http://schemas.microsoft.com/office/drawing/2014/main" id="{064DC5A1-E686-4047-9CAD-EE83C87B35DF}"/>
                </a:ext>
              </a:extLst>
            </p:cNvPr>
            <p:cNvSpPr txBox="1"/>
            <p:nvPr/>
          </p:nvSpPr>
          <p:spPr>
            <a:xfrm>
              <a:off x="4705350" y="87818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20 CuadroTexto">
              <a:extLst>
                <a:ext uri="{FF2B5EF4-FFF2-40B4-BE49-F238E27FC236}">
                  <a16:creationId xmlns:a16="http://schemas.microsoft.com/office/drawing/2014/main" id="{8A034292-A5C7-A64C-A10E-9EE6F5E1CE9D}"/>
                </a:ext>
              </a:extLst>
            </p:cNvPr>
            <p:cNvSpPr txBox="1"/>
            <p:nvPr/>
          </p:nvSpPr>
          <p:spPr>
            <a:xfrm>
              <a:off x="4838700" y="136026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s-E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21 Conector recto de flecha">
              <a:extLst>
                <a:ext uri="{FF2B5EF4-FFF2-40B4-BE49-F238E27FC236}">
                  <a16:creationId xmlns:a16="http://schemas.microsoft.com/office/drawing/2014/main" id="{9512F194-7666-0543-A514-0255AB72BBA4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5202902" y="471269"/>
              <a:ext cx="391448" cy="35652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22 Conector recto de flecha">
              <a:extLst>
                <a:ext uri="{FF2B5EF4-FFF2-40B4-BE49-F238E27FC236}">
                  <a16:creationId xmlns:a16="http://schemas.microsoft.com/office/drawing/2014/main" id="{3A037661-B51C-CB46-A67E-1C91D48FF519}"/>
                </a:ext>
              </a:extLst>
            </p:cNvPr>
            <p:cNvCxnSpPr>
              <a:stCxn id="73" idx="3"/>
            </p:cNvCxnSpPr>
            <p:nvPr/>
          </p:nvCxnSpPr>
          <p:spPr>
            <a:xfrm flipV="1">
              <a:off x="5202902" y="1278235"/>
              <a:ext cx="391448" cy="2667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23 Conector recto de flecha">
              <a:extLst>
                <a:ext uri="{FF2B5EF4-FFF2-40B4-BE49-F238E27FC236}">
                  <a16:creationId xmlns:a16="http://schemas.microsoft.com/office/drawing/2014/main" id="{88F0DA3A-B88B-4F4A-A8D8-0ABB095A6B55}"/>
                </a:ext>
              </a:extLst>
            </p:cNvPr>
            <p:cNvCxnSpPr>
              <a:stCxn id="72" idx="3"/>
            </p:cNvCxnSpPr>
            <p:nvPr/>
          </p:nvCxnSpPr>
          <p:spPr>
            <a:xfrm flipV="1">
              <a:off x="5069552" y="1055985"/>
              <a:ext cx="435898" cy="68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24 CuadroTexto">
              <a:extLst>
                <a:ext uri="{FF2B5EF4-FFF2-40B4-BE49-F238E27FC236}">
                  <a16:creationId xmlns:a16="http://schemas.microsoft.com/office/drawing/2014/main" id="{973A8901-423E-C740-A1C3-1E100313CAFA}"/>
                </a:ext>
              </a:extLst>
            </p:cNvPr>
            <p:cNvSpPr txBox="1"/>
            <p:nvPr/>
          </p:nvSpPr>
          <p:spPr>
            <a:xfrm>
              <a:off x="5409789" y="1589385"/>
              <a:ext cx="1963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Times New Roman" pitchFamily="18" charset="0"/>
                  <a:cs typeface="Times New Roman" pitchFamily="18" charset="0"/>
                </a:rPr>
                <a:t>Unidad genérica de cómputo</a:t>
              </a:r>
            </a:p>
          </p:txBody>
        </p:sp>
        <p:cxnSp>
          <p:nvCxnSpPr>
            <p:cNvPr id="78" name="25 Conector recto">
              <a:extLst>
                <a:ext uri="{FF2B5EF4-FFF2-40B4-BE49-F238E27FC236}">
                  <a16:creationId xmlns:a16="http://schemas.microsoft.com/office/drawing/2014/main" id="{7935A0E7-FE71-9B46-BF09-E4A2C71F3104}"/>
                </a:ext>
              </a:extLst>
            </p:cNvPr>
            <p:cNvCxnSpPr>
              <a:stCxn id="80" idx="0"/>
              <a:endCxn id="80" idx="2"/>
            </p:cNvCxnSpPr>
            <p:nvPr/>
          </p:nvCxnSpPr>
          <p:spPr>
            <a:xfrm rot="16200000" flipH="1">
              <a:off x="5505450" y="1055985"/>
              <a:ext cx="6223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938241" y="713374"/>
            <a:ext cx="7016953" cy="3614846"/>
            <a:chOff x="414240" y="713374"/>
            <a:chExt cx="7016953" cy="3614846"/>
          </a:xfrm>
        </p:grpSpPr>
        <p:grpSp>
          <p:nvGrpSpPr>
            <p:cNvPr id="3" name="152 Grupo"/>
            <p:cNvGrpSpPr/>
            <p:nvPr/>
          </p:nvGrpSpPr>
          <p:grpSpPr>
            <a:xfrm>
              <a:off x="465294" y="717552"/>
              <a:ext cx="772956" cy="766650"/>
              <a:chOff x="465294" y="717552"/>
              <a:chExt cx="772956" cy="766650"/>
            </a:xfrm>
          </p:grpSpPr>
          <p:cxnSp>
            <p:nvCxnSpPr>
              <p:cNvPr id="143" name="2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143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3 Rectángulo"/>
            <p:cNvSpPr/>
            <p:nvPr/>
          </p:nvSpPr>
          <p:spPr>
            <a:xfrm>
              <a:off x="468341" y="1020618"/>
              <a:ext cx="451413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862693" y="965162"/>
              <a:ext cx="11412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Elipse"/>
            <p:cNvSpPr/>
            <p:nvPr/>
          </p:nvSpPr>
          <p:spPr>
            <a:xfrm>
              <a:off x="862693" y="1419412"/>
              <a:ext cx="11412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Elipse"/>
            <p:cNvSpPr/>
            <p:nvPr/>
          </p:nvSpPr>
          <p:spPr>
            <a:xfrm>
              <a:off x="419752" y="964460"/>
              <a:ext cx="11412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Elipse"/>
            <p:cNvSpPr/>
            <p:nvPr/>
          </p:nvSpPr>
          <p:spPr>
            <a:xfrm>
              <a:off x="422468" y="1419412"/>
              <a:ext cx="11412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637401" y="1020618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Elipse"/>
            <p:cNvSpPr/>
            <p:nvPr/>
          </p:nvSpPr>
          <p:spPr>
            <a:xfrm>
              <a:off x="2036003" y="96516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Elipse"/>
            <p:cNvSpPr/>
            <p:nvPr/>
          </p:nvSpPr>
          <p:spPr>
            <a:xfrm>
              <a:off x="2036003" y="141941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Elipse"/>
            <p:cNvSpPr/>
            <p:nvPr/>
          </p:nvSpPr>
          <p:spPr>
            <a:xfrm>
              <a:off x="1580940" y="964460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Elipse"/>
            <p:cNvSpPr/>
            <p:nvPr/>
          </p:nvSpPr>
          <p:spPr>
            <a:xfrm>
              <a:off x="1591033" y="1419412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2837551" y="1020618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Elipse"/>
            <p:cNvSpPr/>
            <p:nvPr/>
          </p:nvSpPr>
          <p:spPr>
            <a:xfrm>
              <a:off x="3236153" y="96516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236153" y="141941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Elipse"/>
            <p:cNvSpPr/>
            <p:nvPr/>
          </p:nvSpPr>
          <p:spPr>
            <a:xfrm>
              <a:off x="2781090" y="964460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Elipse"/>
            <p:cNvSpPr/>
            <p:nvPr/>
          </p:nvSpPr>
          <p:spPr>
            <a:xfrm>
              <a:off x="2791183" y="141941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3982251" y="1020618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Elipse"/>
            <p:cNvSpPr/>
            <p:nvPr/>
          </p:nvSpPr>
          <p:spPr>
            <a:xfrm>
              <a:off x="4380853" y="96516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Elipse"/>
            <p:cNvSpPr/>
            <p:nvPr/>
          </p:nvSpPr>
          <p:spPr>
            <a:xfrm>
              <a:off x="4380853" y="141941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3925790" y="964460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Elipse"/>
            <p:cNvSpPr/>
            <p:nvPr/>
          </p:nvSpPr>
          <p:spPr>
            <a:xfrm>
              <a:off x="3935883" y="1419412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5093501" y="1025049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Elipse"/>
            <p:cNvSpPr/>
            <p:nvPr/>
          </p:nvSpPr>
          <p:spPr>
            <a:xfrm>
              <a:off x="5492103" y="969593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Elipse"/>
            <p:cNvSpPr/>
            <p:nvPr/>
          </p:nvSpPr>
          <p:spPr>
            <a:xfrm>
              <a:off x="5492103" y="142384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Elipse"/>
            <p:cNvSpPr/>
            <p:nvPr/>
          </p:nvSpPr>
          <p:spPr>
            <a:xfrm>
              <a:off x="5037040" y="968891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Elipse"/>
            <p:cNvSpPr/>
            <p:nvPr/>
          </p:nvSpPr>
          <p:spPr>
            <a:xfrm>
              <a:off x="5047133" y="1423843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6215751" y="1025049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29 Elipse"/>
            <p:cNvSpPr/>
            <p:nvPr/>
          </p:nvSpPr>
          <p:spPr>
            <a:xfrm>
              <a:off x="6614353" y="969593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Elipse"/>
            <p:cNvSpPr/>
            <p:nvPr/>
          </p:nvSpPr>
          <p:spPr>
            <a:xfrm>
              <a:off x="6614353" y="142384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Elipse"/>
            <p:cNvSpPr/>
            <p:nvPr/>
          </p:nvSpPr>
          <p:spPr>
            <a:xfrm>
              <a:off x="6159290" y="968891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Elipse"/>
            <p:cNvSpPr/>
            <p:nvPr/>
          </p:nvSpPr>
          <p:spPr>
            <a:xfrm>
              <a:off x="6169383" y="142384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470701" y="2225199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34 Elipse"/>
            <p:cNvSpPr/>
            <p:nvPr/>
          </p:nvSpPr>
          <p:spPr>
            <a:xfrm>
              <a:off x="869303" y="2169743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35 Elipse"/>
            <p:cNvSpPr/>
            <p:nvPr/>
          </p:nvSpPr>
          <p:spPr>
            <a:xfrm>
              <a:off x="869303" y="262399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36 Elipse"/>
            <p:cNvSpPr/>
            <p:nvPr/>
          </p:nvSpPr>
          <p:spPr>
            <a:xfrm>
              <a:off x="414240" y="2169041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Elipse"/>
            <p:cNvSpPr/>
            <p:nvPr/>
          </p:nvSpPr>
          <p:spPr>
            <a:xfrm>
              <a:off x="424333" y="2623993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1646997" y="2225199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Elipse"/>
            <p:cNvSpPr/>
            <p:nvPr/>
          </p:nvSpPr>
          <p:spPr>
            <a:xfrm>
              <a:off x="2045599" y="2169743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Elipse"/>
            <p:cNvSpPr/>
            <p:nvPr/>
          </p:nvSpPr>
          <p:spPr>
            <a:xfrm>
              <a:off x="2045599" y="262399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Elipse"/>
            <p:cNvSpPr/>
            <p:nvPr/>
          </p:nvSpPr>
          <p:spPr>
            <a:xfrm>
              <a:off x="1590536" y="2169041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Elipse"/>
            <p:cNvSpPr/>
            <p:nvPr/>
          </p:nvSpPr>
          <p:spPr>
            <a:xfrm>
              <a:off x="1600629" y="262399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846266" y="2229238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Elipse"/>
            <p:cNvSpPr/>
            <p:nvPr/>
          </p:nvSpPr>
          <p:spPr>
            <a:xfrm>
              <a:off x="3244868" y="2173782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45 Elipse"/>
            <p:cNvSpPr/>
            <p:nvPr/>
          </p:nvSpPr>
          <p:spPr>
            <a:xfrm>
              <a:off x="3244868" y="262803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46 Elipse"/>
            <p:cNvSpPr/>
            <p:nvPr/>
          </p:nvSpPr>
          <p:spPr>
            <a:xfrm>
              <a:off x="2789805" y="2173080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47 Elipse"/>
            <p:cNvSpPr/>
            <p:nvPr/>
          </p:nvSpPr>
          <p:spPr>
            <a:xfrm>
              <a:off x="2799898" y="262803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3981370" y="2229238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4379972" y="2173782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50 Elipse"/>
            <p:cNvSpPr/>
            <p:nvPr/>
          </p:nvSpPr>
          <p:spPr>
            <a:xfrm>
              <a:off x="4379972" y="262803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3924909" y="2173080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52 Elipse"/>
            <p:cNvSpPr/>
            <p:nvPr/>
          </p:nvSpPr>
          <p:spPr>
            <a:xfrm>
              <a:off x="3935002" y="2628032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5093501" y="2229238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Elipse"/>
            <p:cNvSpPr/>
            <p:nvPr/>
          </p:nvSpPr>
          <p:spPr>
            <a:xfrm>
              <a:off x="5492103" y="2173782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Elipse"/>
            <p:cNvSpPr/>
            <p:nvPr/>
          </p:nvSpPr>
          <p:spPr>
            <a:xfrm>
              <a:off x="5492103" y="262803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56 Elipse"/>
            <p:cNvSpPr/>
            <p:nvPr/>
          </p:nvSpPr>
          <p:spPr>
            <a:xfrm>
              <a:off x="5037040" y="2173080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57 Elipse"/>
            <p:cNvSpPr/>
            <p:nvPr/>
          </p:nvSpPr>
          <p:spPr>
            <a:xfrm>
              <a:off x="5047133" y="262803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6225815" y="2229238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Elipse"/>
            <p:cNvSpPr/>
            <p:nvPr/>
          </p:nvSpPr>
          <p:spPr>
            <a:xfrm>
              <a:off x="6624417" y="2173782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Elipse"/>
            <p:cNvSpPr/>
            <p:nvPr/>
          </p:nvSpPr>
          <p:spPr>
            <a:xfrm>
              <a:off x="6624417" y="2628032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Elipse"/>
            <p:cNvSpPr/>
            <p:nvPr/>
          </p:nvSpPr>
          <p:spPr>
            <a:xfrm>
              <a:off x="6169354" y="2173080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62 Elipse"/>
            <p:cNvSpPr/>
            <p:nvPr/>
          </p:nvSpPr>
          <p:spPr>
            <a:xfrm>
              <a:off x="6179447" y="2628032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470701" y="3414349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Elipse"/>
            <p:cNvSpPr/>
            <p:nvPr/>
          </p:nvSpPr>
          <p:spPr>
            <a:xfrm>
              <a:off x="869303" y="335889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65 Elipse"/>
            <p:cNvSpPr/>
            <p:nvPr/>
          </p:nvSpPr>
          <p:spPr>
            <a:xfrm>
              <a:off x="869303" y="381314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66 Elipse"/>
            <p:cNvSpPr/>
            <p:nvPr/>
          </p:nvSpPr>
          <p:spPr>
            <a:xfrm>
              <a:off x="414240" y="3358191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Elipse"/>
            <p:cNvSpPr/>
            <p:nvPr/>
          </p:nvSpPr>
          <p:spPr>
            <a:xfrm>
              <a:off x="424333" y="3813143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1637401" y="3414349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69 Elipse"/>
            <p:cNvSpPr/>
            <p:nvPr/>
          </p:nvSpPr>
          <p:spPr>
            <a:xfrm>
              <a:off x="2036003" y="335889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Elipse"/>
            <p:cNvSpPr/>
            <p:nvPr/>
          </p:nvSpPr>
          <p:spPr>
            <a:xfrm>
              <a:off x="2036003" y="381314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71 Elipse"/>
            <p:cNvSpPr/>
            <p:nvPr/>
          </p:nvSpPr>
          <p:spPr>
            <a:xfrm>
              <a:off x="1580940" y="3358191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72 Elipse"/>
            <p:cNvSpPr/>
            <p:nvPr/>
          </p:nvSpPr>
          <p:spPr>
            <a:xfrm>
              <a:off x="1591033" y="381314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2837551" y="3414349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74 Elipse"/>
            <p:cNvSpPr/>
            <p:nvPr/>
          </p:nvSpPr>
          <p:spPr>
            <a:xfrm>
              <a:off x="3236153" y="335889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75 Elipse"/>
            <p:cNvSpPr/>
            <p:nvPr/>
          </p:nvSpPr>
          <p:spPr>
            <a:xfrm>
              <a:off x="3236153" y="381314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76 Elipse"/>
            <p:cNvSpPr/>
            <p:nvPr/>
          </p:nvSpPr>
          <p:spPr>
            <a:xfrm>
              <a:off x="2781090" y="3358191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77 Elipse"/>
            <p:cNvSpPr/>
            <p:nvPr/>
          </p:nvSpPr>
          <p:spPr>
            <a:xfrm>
              <a:off x="2791183" y="3813143"/>
              <a:ext cx="115352" cy="1149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3982251" y="3414349"/>
              <a:ext cx="456278" cy="456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79 Elipse"/>
            <p:cNvSpPr/>
            <p:nvPr/>
          </p:nvSpPr>
          <p:spPr>
            <a:xfrm>
              <a:off x="4380853" y="335889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80 Elipse"/>
            <p:cNvSpPr/>
            <p:nvPr/>
          </p:nvSpPr>
          <p:spPr>
            <a:xfrm>
              <a:off x="4380853" y="381314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81 Elipse"/>
            <p:cNvSpPr/>
            <p:nvPr/>
          </p:nvSpPr>
          <p:spPr>
            <a:xfrm>
              <a:off x="3925790" y="3358191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82 Elipse"/>
            <p:cNvSpPr/>
            <p:nvPr/>
          </p:nvSpPr>
          <p:spPr>
            <a:xfrm>
              <a:off x="3935883" y="3813143"/>
              <a:ext cx="115352" cy="11496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704850" y="1534696"/>
              <a:ext cx="798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FALSE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4216400" y="3917890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TRUE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86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87 CuadroTexto"/>
            <p:cNvSpPr txBox="1"/>
            <p:nvPr/>
          </p:nvSpPr>
          <p:spPr>
            <a:xfrm>
              <a:off x="704850" y="3917950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X1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88 CuadroTexto"/>
            <p:cNvSpPr txBox="1"/>
            <p:nvPr/>
          </p:nvSpPr>
          <p:spPr>
            <a:xfrm>
              <a:off x="4218584" y="1517650"/>
              <a:ext cx="975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NOT X1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89 CuadroTexto"/>
            <p:cNvSpPr txBox="1"/>
            <p:nvPr/>
          </p:nvSpPr>
          <p:spPr>
            <a:xfrm>
              <a:off x="5322659" y="2742999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1" name="90 CuadroTexto"/>
            <p:cNvSpPr txBox="1"/>
            <p:nvPr/>
          </p:nvSpPr>
          <p:spPr>
            <a:xfrm>
              <a:off x="6441084" y="1517590"/>
              <a:ext cx="975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NOT 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91 CuadroTexto"/>
            <p:cNvSpPr txBox="1"/>
            <p:nvPr/>
          </p:nvSpPr>
          <p:spPr>
            <a:xfrm>
              <a:off x="704850" y="2717740"/>
              <a:ext cx="6343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XOR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92 CuadroTexto"/>
            <p:cNvSpPr txBox="1"/>
            <p:nvPr/>
          </p:nvSpPr>
          <p:spPr>
            <a:xfrm>
              <a:off x="4209510" y="2717800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XNOR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1866559" y="271780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1860550" y="392811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←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97" name="96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98" name="153 Grupo"/>
            <p:cNvGrpSpPr/>
            <p:nvPr/>
          </p:nvGrpSpPr>
          <p:grpSpPr>
            <a:xfrm>
              <a:off x="1620994" y="717550"/>
              <a:ext cx="772956" cy="766650"/>
              <a:chOff x="465294" y="717552"/>
              <a:chExt cx="772956" cy="766650"/>
            </a:xfrm>
          </p:grpSpPr>
          <p:cxnSp>
            <p:nvCxnSpPr>
              <p:cNvPr id="141" name="140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41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156 Grupo"/>
            <p:cNvGrpSpPr/>
            <p:nvPr/>
          </p:nvGrpSpPr>
          <p:grpSpPr>
            <a:xfrm>
              <a:off x="2834792" y="717550"/>
              <a:ext cx="772956" cy="766650"/>
              <a:chOff x="465294" y="717552"/>
              <a:chExt cx="772956" cy="766650"/>
            </a:xfrm>
          </p:grpSpPr>
          <p:cxnSp>
            <p:nvCxnSpPr>
              <p:cNvPr id="139" name="138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139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159 Grupo"/>
            <p:cNvGrpSpPr/>
            <p:nvPr/>
          </p:nvGrpSpPr>
          <p:grpSpPr>
            <a:xfrm>
              <a:off x="3970172" y="717550"/>
              <a:ext cx="772956" cy="766650"/>
              <a:chOff x="465294" y="717552"/>
              <a:chExt cx="772956" cy="766650"/>
            </a:xfrm>
          </p:grpSpPr>
          <p:cxnSp>
            <p:nvCxnSpPr>
              <p:cNvPr id="137" name="136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137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162 Grupo"/>
            <p:cNvGrpSpPr/>
            <p:nvPr/>
          </p:nvGrpSpPr>
          <p:grpSpPr>
            <a:xfrm>
              <a:off x="5088094" y="717550"/>
              <a:ext cx="772956" cy="766650"/>
              <a:chOff x="465294" y="717552"/>
              <a:chExt cx="772956" cy="766650"/>
            </a:xfrm>
          </p:grpSpPr>
          <p:cxnSp>
            <p:nvCxnSpPr>
              <p:cNvPr id="135" name="134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35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165 Grupo"/>
            <p:cNvGrpSpPr/>
            <p:nvPr/>
          </p:nvGrpSpPr>
          <p:grpSpPr>
            <a:xfrm>
              <a:off x="6216650" y="713374"/>
              <a:ext cx="772956" cy="766650"/>
              <a:chOff x="465294" y="717552"/>
              <a:chExt cx="772956" cy="766650"/>
            </a:xfrm>
          </p:grpSpPr>
          <p:cxnSp>
            <p:nvCxnSpPr>
              <p:cNvPr id="133" name="132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133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168 Grupo"/>
            <p:cNvGrpSpPr/>
            <p:nvPr/>
          </p:nvGrpSpPr>
          <p:grpSpPr>
            <a:xfrm>
              <a:off x="465294" y="1913524"/>
              <a:ext cx="772956" cy="766650"/>
              <a:chOff x="465294" y="717552"/>
              <a:chExt cx="772956" cy="766650"/>
            </a:xfrm>
          </p:grpSpPr>
          <p:cxnSp>
            <p:nvCxnSpPr>
              <p:cNvPr id="131" name="130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131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171 Grupo"/>
            <p:cNvGrpSpPr/>
            <p:nvPr/>
          </p:nvGrpSpPr>
          <p:grpSpPr>
            <a:xfrm>
              <a:off x="1638300" y="1906700"/>
              <a:ext cx="772956" cy="766650"/>
              <a:chOff x="465294" y="717552"/>
              <a:chExt cx="772956" cy="766650"/>
            </a:xfrm>
          </p:grpSpPr>
          <p:cxnSp>
            <p:nvCxnSpPr>
              <p:cNvPr id="129" name="128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129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174 Grupo"/>
            <p:cNvGrpSpPr/>
            <p:nvPr/>
          </p:nvGrpSpPr>
          <p:grpSpPr>
            <a:xfrm>
              <a:off x="2838450" y="1917700"/>
              <a:ext cx="772956" cy="766650"/>
              <a:chOff x="465294" y="717552"/>
              <a:chExt cx="772956" cy="766650"/>
            </a:xfrm>
          </p:grpSpPr>
          <p:cxnSp>
            <p:nvCxnSpPr>
              <p:cNvPr id="127" name="126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127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177 Grupo"/>
            <p:cNvGrpSpPr/>
            <p:nvPr/>
          </p:nvGrpSpPr>
          <p:grpSpPr>
            <a:xfrm>
              <a:off x="3976844" y="1917700"/>
              <a:ext cx="772956" cy="766650"/>
              <a:chOff x="465294" y="717552"/>
              <a:chExt cx="772956" cy="766650"/>
            </a:xfrm>
          </p:grpSpPr>
          <p:cxnSp>
            <p:nvCxnSpPr>
              <p:cNvPr id="125" name="124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25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180 Grupo"/>
            <p:cNvGrpSpPr/>
            <p:nvPr/>
          </p:nvGrpSpPr>
          <p:grpSpPr>
            <a:xfrm>
              <a:off x="5088094" y="1906700"/>
              <a:ext cx="772956" cy="766650"/>
              <a:chOff x="465294" y="717552"/>
              <a:chExt cx="772956" cy="766650"/>
            </a:xfrm>
          </p:grpSpPr>
          <p:cxnSp>
            <p:nvCxnSpPr>
              <p:cNvPr id="123" name="122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123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183 Grupo"/>
            <p:cNvGrpSpPr/>
            <p:nvPr/>
          </p:nvGrpSpPr>
          <p:grpSpPr>
            <a:xfrm>
              <a:off x="6216650" y="1917700"/>
              <a:ext cx="772956" cy="766650"/>
              <a:chOff x="465294" y="717552"/>
              <a:chExt cx="772956" cy="766650"/>
            </a:xfrm>
          </p:grpSpPr>
          <p:cxnSp>
            <p:nvCxnSpPr>
              <p:cNvPr id="121" name="120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186 Grupo"/>
            <p:cNvGrpSpPr/>
            <p:nvPr/>
          </p:nvGrpSpPr>
          <p:grpSpPr>
            <a:xfrm>
              <a:off x="465294" y="3106850"/>
              <a:ext cx="772956" cy="766650"/>
              <a:chOff x="465294" y="717552"/>
              <a:chExt cx="772956" cy="766650"/>
            </a:xfrm>
          </p:grpSpPr>
          <p:cxnSp>
            <p:nvCxnSpPr>
              <p:cNvPr id="119" name="118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119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189 Grupo"/>
            <p:cNvGrpSpPr/>
            <p:nvPr/>
          </p:nvGrpSpPr>
          <p:grpSpPr>
            <a:xfrm>
              <a:off x="1638300" y="3106850"/>
              <a:ext cx="772956" cy="766650"/>
              <a:chOff x="465294" y="717552"/>
              <a:chExt cx="772956" cy="766650"/>
            </a:xfrm>
          </p:grpSpPr>
          <p:cxnSp>
            <p:nvCxnSpPr>
              <p:cNvPr id="117" name="116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17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192 Grupo"/>
            <p:cNvGrpSpPr/>
            <p:nvPr/>
          </p:nvGrpSpPr>
          <p:grpSpPr>
            <a:xfrm>
              <a:off x="2821144" y="3117850"/>
              <a:ext cx="772956" cy="766650"/>
              <a:chOff x="465294" y="717552"/>
              <a:chExt cx="772956" cy="766650"/>
            </a:xfrm>
          </p:grpSpPr>
          <p:cxnSp>
            <p:nvCxnSpPr>
              <p:cNvPr id="115" name="114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15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195 Grupo"/>
            <p:cNvGrpSpPr/>
            <p:nvPr/>
          </p:nvGrpSpPr>
          <p:grpSpPr>
            <a:xfrm>
              <a:off x="3976844" y="3117850"/>
              <a:ext cx="772956" cy="766650"/>
              <a:chOff x="465294" y="717552"/>
              <a:chExt cx="772956" cy="766650"/>
            </a:xfrm>
          </p:grpSpPr>
          <p:cxnSp>
            <p:nvCxnSpPr>
              <p:cNvPr id="113" name="112 Conector recto de flecha"/>
              <p:cNvCxnSpPr/>
              <p:nvPr/>
            </p:nvCxnSpPr>
            <p:spPr>
              <a:xfrm flipV="1">
                <a:off x="465294" y="1477378"/>
                <a:ext cx="772956" cy="3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113 Conector recto de flecha"/>
              <p:cNvCxnSpPr/>
              <p:nvPr/>
            </p:nvCxnSpPr>
            <p:spPr>
              <a:xfrm rot="16200000" flipH="1">
                <a:off x="89350" y="1098903"/>
                <a:ext cx="766650" cy="3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828800" y="3070944"/>
            <a:ext cx="2950904" cy="3258582"/>
            <a:chOff x="304800" y="2584450"/>
            <a:chExt cx="2950904" cy="3258582"/>
          </a:xfrm>
        </p:grpSpPr>
        <p:cxnSp>
          <p:nvCxnSpPr>
            <p:cNvPr id="3" name="2 Conector recto"/>
            <p:cNvCxnSpPr/>
            <p:nvPr/>
          </p:nvCxnSpPr>
          <p:spPr>
            <a:xfrm>
              <a:off x="1362471" y="3405048"/>
              <a:ext cx="12832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3 Conector recto"/>
            <p:cNvCxnSpPr/>
            <p:nvPr/>
          </p:nvCxnSpPr>
          <p:spPr>
            <a:xfrm rot="5400000" flipH="1" flipV="1">
              <a:off x="2001370" y="4044974"/>
              <a:ext cx="1284245" cy="4393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 de flecha"/>
            <p:cNvCxnSpPr/>
            <p:nvPr/>
          </p:nvCxnSpPr>
          <p:spPr>
            <a:xfrm rot="5400000">
              <a:off x="490183" y="4690310"/>
              <a:ext cx="873311" cy="8712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 de flecha"/>
            <p:cNvCxnSpPr/>
            <p:nvPr/>
          </p:nvCxnSpPr>
          <p:spPr>
            <a:xfrm flipV="1">
              <a:off x="1366001" y="4689290"/>
              <a:ext cx="1614401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 de flecha"/>
            <p:cNvCxnSpPr/>
            <p:nvPr/>
          </p:nvCxnSpPr>
          <p:spPr>
            <a:xfrm rot="16200000" flipV="1">
              <a:off x="511842" y="3835129"/>
              <a:ext cx="1704792" cy="35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675382" y="4092137"/>
              <a:ext cx="128235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35871" y="4731650"/>
              <a:ext cx="1282555" cy="3531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rot="10800000">
              <a:off x="675382" y="5374692"/>
              <a:ext cx="127882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rot="5400000" flipH="1" flipV="1">
              <a:off x="1314695" y="4731650"/>
              <a:ext cx="1282555" cy="353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5400000" flipH="1" flipV="1">
              <a:off x="677146" y="3406814"/>
              <a:ext cx="687090" cy="683559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957736" y="3405049"/>
              <a:ext cx="687951" cy="68709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1954205" y="4689294"/>
              <a:ext cx="691482" cy="685399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2891502" y="46736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04800" y="54737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1184275" y="25844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1362471" y="3405052"/>
              <a:ext cx="1273399" cy="1268548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flipV="1">
              <a:off x="669002" y="4673602"/>
              <a:ext cx="1966868" cy="70109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 flipH="1" flipV="1">
              <a:off x="32683" y="4041371"/>
              <a:ext cx="1969641" cy="69700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1335752" y="4304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291302" y="3073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458070" y="3073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2580352" y="43487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958052" y="5282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413370" y="50599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502270" y="36957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1880220" y="3606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1880220" y="2769116"/>
              <a:ext cx="1253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29 Conector recto de flecha"/>
            <p:cNvCxnSpPr>
              <a:stCxn id="29" idx="1"/>
            </p:cNvCxnSpPr>
            <p:nvPr/>
          </p:nvCxnSpPr>
          <p:spPr>
            <a:xfrm rot="10800000" flipV="1">
              <a:off x="1548478" y="2953782"/>
              <a:ext cx="331743" cy="10223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30 Grupo"/>
          <p:cNvGrpSpPr/>
          <p:nvPr/>
        </p:nvGrpSpPr>
        <p:grpSpPr>
          <a:xfrm>
            <a:off x="2095500" y="556718"/>
            <a:ext cx="1475452" cy="1716583"/>
            <a:chOff x="571500" y="556717"/>
            <a:chExt cx="1475452" cy="1716583"/>
          </a:xfrm>
        </p:grpSpPr>
        <p:sp>
          <p:nvSpPr>
            <p:cNvPr id="32" name="31 CuadroTexto"/>
            <p:cNvSpPr txBox="1"/>
            <p:nvPr/>
          </p:nvSpPr>
          <p:spPr>
            <a:xfrm>
              <a:off x="1157952" y="1257618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2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3" name="32 Acorde"/>
            <p:cNvSpPr/>
            <p:nvPr/>
          </p:nvSpPr>
          <p:spPr>
            <a:xfrm>
              <a:off x="1157952" y="1274782"/>
              <a:ext cx="622300" cy="615435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Elipse"/>
            <p:cNvSpPr/>
            <p:nvPr/>
          </p:nvSpPr>
          <p:spPr>
            <a:xfrm>
              <a:off x="1157952" y="1267917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 de flecha"/>
            <p:cNvCxnSpPr>
              <a:stCxn id="34" idx="6"/>
            </p:cNvCxnSpPr>
            <p:nvPr/>
          </p:nvCxnSpPr>
          <p:spPr>
            <a:xfrm flipV="1">
              <a:off x="1780252" y="1577995"/>
              <a:ext cx="266700" cy="107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571500" y="93553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71500" y="19039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37 Conector recto de flecha"/>
            <p:cNvCxnSpPr>
              <a:endCxn id="34" idx="1"/>
            </p:cNvCxnSpPr>
            <p:nvPr/>
          </p:nvCxnSpPr>
          <p:spPr>
            <a:xfrm>
              <a:off x="935702" y="1091106"/>
              <a:ext cx="313384" cy="26794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>
              <a:endCxn id="34" idx="3"/>
            </p:cNvCxnSpPr>
            <p:nvPr/>
          </p:nvCxnSpPr>
          <p:spPr>
            <a:xfrm flipV="1">
              <a:off x="935702" y="1799083"/>
              <a:ext cx="313384" cy="28955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16200000" flipH="1">
              <a:off x="1157952" y="1568768"/>
              <a:ext cx="6223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CuadroTexto"/>
            <p:cNvSpPr txBox="1"/>
            <p:nvPr/>
          </p:nvSpPr>
          <p:spPr>
            <a:xfrm>
              <a:off x="846802" y="556717"/>
              <a:ext cx="1185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4006850" y="556778"/>
            <a:ext cx="1475452" cy="1716523"/>
            <a:chOff x="571500" y="2451100"/>
            <a:chExt cx="1475452" cy="1716523"/>
          </a:xfrm>
        </p:grpSpPr>
        <p:sp>
          <p:nvSpPr>
            <p:cNvPr id="43" name="42 CuadroTexto"/>
            <p:cNvSpPr txBox="1"/>
            <p:nvPr/>
          </p:nvSpPr>
          <p:spPr>
            <a:xfrm>
              <a:off x="1157952" y="3151941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0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4" name="43 Acorde"/>
            <p:cNvSpPr/>
            <p:nvPr/>
          </p:nvSpPr>
          <p:spPr>
            <a:xfrm>
              <a:off x="1157952" y="3169105"/>
              <a:ext cx="622300" cy="615435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Elipse"/>
            <p:cNvSpPr/>
            <p:nvPr/>
          </p:nvSpPr>
          <p:spPr>
            <a:xfrm>
              <a:off x="1157952" y="316224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6" name="45 Conector recto de flecha"/>
            <p:cNvCxnSpPr>
              <a:stCxn id="45" idx="6"/>
            </p:cNvCxnSpPr>
            <p:nvPr/>
          </p:nvCxnSpPr>
          <p:spPr>
            <a:xfrm flipV="1">
              <a:off x="1780252" y="3472318"/>
              <a:ext cx="266700" cy="107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6 CuadroTexto"/>
            <p:cNvSpPr txBox="1"/>
            <p:nvPr/>
          </p:nvSpPr>
          <p:spPr>
            <a:xfrm>
              <a:off x="571500" y="282985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571500" y="379829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48 Conector recto de flecha"/>
            <p:cNvCxnSpPr>
              <a:endCxn id="45" idx="1"/>
            </p:cNvCxnSpPr>
            <p:nvPr/>
          </p:nvCxnSpPr>
          <p:spPr>
            <a:xfrm>
              <a:off x="935702" y="2985429"/>
              <a:ext cx="313384" cy="26794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>
              <a:endCxn id="45" idx="3"/>
            </p:cNvCxnSpPr>
            <p:nvPr/>
          </p:nvCxnSpPr>
          <p:spPr>
            <a:xfrm flipV="1">
              <a:off x="935702" y="3693406"/>
              <a:ext cx="313384" cy="28955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16200000" flipH="1">
              <a:off x="1157952" y="3463091"/>
              <a:ext cx="6223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51 CuadroTexto"/>
            <p:cNvSpPr txBox="1"/>
            <p:nvPr/>
          </p:nvSpPr>
          <p:spPr>
            <a:xfrm>
              <a:off x="846802" y="245110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NOR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3" name="52 Grupo"/>
          <p:cNvGrpSpPr/>
          <p:nvPr/>
        </p:nvGrpSpPr>
        <p:grpSpPr>
          <a:xfrm>
            <a:off x="6007100" y="539750"/>
            <a:ext cx="1422400" cy="1333440"/>
            <a:chOff x="2527300" y="539810"/>
            <a:chExt cx="1422400" cy="1333440"/>
          </a:xfrm>
        </p:grpSpPr>
        <p:sp>
          <p:nvSpPr>
            <p:cNvPr id="54" name="53 CuadroTexto"/>
            <p:cNvSpPr txBox="1"/>
            <p:nvPr/>
          </p:nvSpPr>
          <p:spPr>
            <a:xfrm>
              <a:off x="3060700" y="1240651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0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55" name="54 Acorde"/>
            <p:cNvSpPr/>
            <p:nvPr/>
          </p:nvSpPr>
          <p:spPr>
            <a:xfrm>
              <a:off x="3060700" y="1257815"/>
              <a:ext cx="622300" cy="615435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Elipse"/>
            <p:cNvSpPr/>
            <p:nvPr/>
          </p:nvSpPr>
          <p:spPr>
            <a:xfrm>
              <a:off x="3060700" y="125095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7" name="56 Conector recto de flecha"/>
            <p:cNvCxnSpPr>
              <a:stCxn id="56" idx="6"/>
            </p:cNvCxnSpPr>
            <p:nvPr/>
          </p:nvCxnSpPr>
          <p:spPr>
            <a:xfrm flipV="1">
              <a:off x="3683000" y="1561028"/>
              <a:ext cx="266700" cy="107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>
              <a:endCxn id="54" idx="1"/>
            </p:cNvCxnSpPr>
            <p:nvPr/>
          </p:nvCxnSpPr>
          <p:spPr>
            <a:xfrm>
              <a:off x="2838452" y="1551801"/>
              <a:ext cx="222248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 rot="16200000" flipH="1">
              <a:off x="3060700" y="1551801"/>
              <a:ext cx="6223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CuadroTexto"/>
            <p:cNvSpPr txBox="1"/>
            <p:nvPr/>
          </p:nvSpPr>
          <p:spPr>
            <a:xfrm>
              <a:off x="2927350" y="539810"/>
              <a:ext cx="892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NOT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2527300" y="137062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61 Grupo"/>
          <p:cNvGrpSpPr/>
          <p:nvPr/>
        </p:nvGrpSpPr>
        <p:grpSpPr>
          <a:xfrm>
            <a:off x="5100896" y="3068960"/>
            <a:ext cx="2950904" cy="3513534"/>
            <a:chOff x="3576896" y="2582466"/>
            <a:chExt cx="2950904" cy="3513534"/>
          </a:xfrm>
        </p:grpSpPr>
        <p:cxnSp>
          <p:nvCxnSpPr>
            <p:cNvPr id="63" name="62 Conector recto"/>
            <p:cNvCxnSpPr/>
            <p:nvPr/>
          </p:nvCxnSpPr>
          <p:spPr>
            <a:xfrm>
              <a:off x="4634567" y="3403064"/>
              <a:ext cx="12832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273466" y="4042990"/>
              <a:ext cx="1284245" cy="4393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 de flecha"/>
            <p:cNvCxnSpPr/>
            <p:nvPr/>
          </p:nvCxnSpPr>
          <p:spPr>
            <a:xfrm rot="5400000">
              <a:off x="3762279" y="4688326"/>
              <a:ext cx="873311" cy="8712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/>
            <p:nvPr/>
          </p:nvCxnSpPr>
          <p:spPr>
            <a:xfrm flipV="1">
              <a:off x="4638097" y="4687306"/>
              <a:ext cx="1614401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/>
            <p:nvPr/>
          </p:nvCxnSpPr>
          <p:spPr>
            <a:xfrm rot="16200000" flipV="1">
              <a:off x="3783938" y="3833145"/>
              <a:ext cx="1704792" cy="35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3307967" y="4729666"/>
              <a:ext cx="1282555" cy="3531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 rot="10800000">
              <a:off x="3947478" y="5372708"/>
              <a:ext cx="127882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/>
            <p:nvPr/>
          </p:nvCxnSpPr>
          <p:spPr>
            <a:xfrm rot="5400000" flipH="1" flipV="1">
              <a:off x="3949242" y="3404830"/>
              <a:ext cx="687090" cy="683559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CuadroTexto"/>
            <p:cNvSpPr txBox="1"/>
            <p:nvPr/>
          </p:nvSpPr>
          <p:spPr>
            <a:xfrm>
              <a:off x="6163598" y="46716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576896" y="54717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4456371" y="25824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4607848" y="4302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3829770" y="5726668"/>
              <a:ext cx="1253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75 Forma libre"/>
            <p:cNvSpPr/>
            <p:nvPr/>
          </p:nvSpPr>
          <p:spPr>
            <a:xfrm>
              <a:off x="3960171" y="3406075"/>
              <a:ext cx="1944806" cy="1958453"/>
            </a:xfrm>
            <a:custGeom>
              <a:avLst/>
              <a:gdLst>
                <a:gd name="connsiteX0" fmla="*/ 0 w 1944806"/>
                <a:gd name="connsiteY0" fmla="*/ 1958453 h 1958453"/>
                <a:gd name="connsiteX1" fmla="*/ 675564 w 1944806"/>
                <a:gd name="connsiteY1" fmla="*/ 0 h 1958453"/>
                <a:gd name="connsiteX2" fmla="*/ 1944806 w 1944806"/>
                <a:gd name="connsiteY2" fmla="*/ 1276065 h 1958453"/>
                <a:gd name="connsiteX3" fmla="*/ 0 w 1944806"/>
                <a:gd name="connsiteY3" fmla="*/ 1958453 h 195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806" h="1958453">
                  <a:moveTo>
                    <a:pt x="0" y="1958453"/>
                  </a:moveTo>
                  <a:lnTo>
                    <a:pt x="675564" y="0"/>
                  </a:lnTo>
                  <a:lnTo>
                    <a:pt x="1944806" y="1276065"/>
                  </a:lnTo>
                  <a:lnTo>
                    <a:pt x="0" y="1958453"/>
                  </a:lnTo>
                  <a:close/>
                </a:path>
              </a:pathLst>
            </a:cu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76 Forma libre"/>
            <p:cNvSpPr/>
            <p:nvPr/>
          </p:nvSpPr>
          <p:spPr>
            <a:xfrm>
              <a:off x="3932496" y="3415268"/>
              <a:ext cx="1958454" cy="1958453"/>
            </a:xfrm>
            <a:custGeom>
              <a:avLst/>
              <a:gdLst>
                <a:gd name="connsiteX0" fmla="*/ 0 w 1958454"/>
                <a:gd name="connsiteY0" fmla="*/ 668740 h 1958453"/>
                <a:gd name="connsiteX1" fmla="*/ 1958454 w 1958454"/>
                <a:gd name="connsiteY1" fmla="*/ 0 h 1958453"/>
                <a:gd name="connsiteX2" fmla="*/ 1282889 w 1958454"/>
                <a:gd name="connsiteY2" fmla="*/ 1958453 h 1958453"/>
                <a:gd name="connsiteX3" fmla="*/ 0 w 1958454"/>
                <a:gd name="connsiteY3" fmla="*/ 668740 h 195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8454" h="1958453">
                  <a:moveTo>
                    <a:pt x="0" y="668740"/>
                  </a:moveTo>
                  <a:lnTo>
                    <a:pt x="1958454" y="0"/>
                  </a:lnTo>
                  <a:lnTo>
                    <a:pt x="1282889" y="1958453"/>
                  </a:lnTo>
                  <a:lnTo>
                    <a:pt x="0" y="668740"/>
                  </a:lnTo>
                  <a:close/>
                </a:path>
              </a:pathLst>
            </a:cu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8" name="77 Conector recto"/>
            <p:cNvCxnSpPr/>
            <p:nvPr/>
          </p:nvCxnSpPr>
          <p:spPr>
            <a:xfrm>
              <a:off x="3947478" y="4090153"/>
              <a:ext cx="128235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"/>
            <p:cNvCxnSpPr/>
            <p:nvPr/>
          </p:nvCxnSpPr>
          <p:spPr>
            <a:xfrm rot="5400000" flipH="1" flipV="1">
              <a:off x="4586791" y="4729666"/>
              <a:ext cx="1282555" cy="353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flipV="1">
              <a:off x="5229832" y="3403065"/>
              <a:ext cx="687951" cy="68709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flipV="1">
              <a:off x="5226301" y="4687310"/>
              <a:ext cx="691482" cy="685399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 de flecha"/>
            <p:cNvCxnSpPr>
              <a:stCxn id="75" idx="0"/>
            </p:cNvCxnSpPr>
            <p:nvPr/>
          </p:nvCxnSpPr>
          <p:spPr>
            <a:xfrm rot="5400000" flipH="1" flipV="1">
              <a:off x="4056321" y="5326618"/>
              <a:ext cx="80010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82 CuadroTexto"/>
            <p:cNvSpPr txBox="1"/>
            <p:nvPr/>
          </p:nvSpPr>
          <p:spPr>
            <a:xfrm>
              <a:off x="5226301" y="2797849"/>
              <a:ext cx="1253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s-ES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=2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83 Conector recto de flecha"/>
            <p:cNvCxnSpPr/>
            <p:nvPr/>
          </p:nvCxnSpPr>
          <p:spPr>
            <a:xfrm rot="5400000">
              <a:off x="5072667" y="3177488"/>
              <a:ext cx="692588" cy="6719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 l="2832" r="73133" b="12500"/>
          <a:stretch>
            <a:fillRect/>
          </a:stretch>
        </p:blipFill>
        <p:spPr bwMode="auto">
          <a:xfrm>
            <a:off x="2184401" y="984250"/>
            <a:ext cx="22637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6318251" y="129540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3 Acorde"/>
          <p:cNvSpPr/>
          <p:nvPr/>
        </p:nvSpPr>
        <p:spPr>
          <a:xfrm>
            <a:off x="6318250" y="130024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6318250" y="130024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940550" y="1606550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065048" y="11038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065048" y="13398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5450358" y="1425574"/>
            <a:ext cx="926996" cy="12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065048" y="15928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10 Conector recto de flecha"/>
          <p:cNvCxnSpPr>
            <a:endCxn id="5" idx="2"/>
          </p:cNvCxnSpPr>
          <p:nvPr/>
        </p:nvCxnSpPr>
        <p:spPr>
          <a:xfrm>
            <a:off x="5450358" y="1607622"/>
            <a:ext cx="867892" cy="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450359" y="1785938"/>
            <a:ext cx="911923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7562851" y="2027072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" name="13 Acorde"/>
          <p:cNvSpPr/>
          <p:nvPr/>
        </p:nvSpPr>
        <p:spPr>
          <a:xfrm>
            <a:off x="7562850" y="2031913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7562850" y="2031912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6318251" y="2757410"/>
            <a:ext cx="311151" cy="6223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16 Acorde"/>
          <p:cNvSpPr/>
          <p:nvPr/>
        </p:nvSpPr>
        <p:spPr>
          <a:xfrm>
            <a:off x="6318250" y="2762251"/>
            <a:ext cx="622300" cy="612786"/>
          </a:xfrm>
          <a:prstGeom prst="chord">
            <a:avLst>
              <a:gd name="adj1" fmla="val 16278238"/>
              <a:gd name="adj2" fmla="val 52715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6318250" y="2762250"/>
            <a:ext cx="622300" cy="6223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6096001" y="2894013"/>
            <a:ext cx="266281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16" idx="1"/>
          </p:cNvCxnSpPr>
          <p:nvPr/>
        </p:nvCxnSpPr>
        <p:spPr>
          <a:xfrm>
            <a:off x="5918200" y="3068560"/>
            <a:ext cx="4000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740400" y="3245618"/>
            <a:ext cx="631931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6940550" y="3070740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rot="5400000" flipH="1" flipV="1">
            <a:off x="5361781" y="2159795"/>
            <a:ext cx="146844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5400000" flipH="1" flipV="1">
            <a:off x="5189619" y="2339977"/>
            <a:ext cx="145716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rot="5400000" flipH="1" flipV="1">
            <a:off x="5011353" y="2516573"/>
            <a:ext cx="1458092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8451850" y="21775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 flipV="1">
            <a:off x="8185150" y="2362200"/>
            <a:ext cx="266700" cy="10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V="1">
            <a:off x="7206456" y="2230736"/>
            <a:ext cx="381724" cy="7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7207251" y="2496623"/>
            <a:ext cx="401027" cy="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rot="5400000" flipH="1" flipV="1">
            <a:off x="6899564" y="1922254"/>
            <a:ext cx="61854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rot="16200000" flipV="1">
            <a:off x="6923925" y="2782848"/>
            <a:ext cx="574599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rot="5400000">
            <a:off x="6339682" y="917575"/>
            <a:ext cx="577849" cy="1588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rot="10800000" flipV="1">
            <a:off x="4629152" y="629443"/>
            <a:ext cx="2000253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5400000" flipH="1" flipV="1">
            <a:off x="4007248" y="1251347"/>
            <a:ext cx="1243806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10800000" flipV="1">
            <a:off x="4229104" y="1873250"/>
            <a:ext cx="400051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rot="5400000" flipH="1" flipV="1">
            <a:off x="6392858" y="3751265"/>
            <a:ext cx="466728" cy="1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rot="10800000" flipV="1">
            <a:off x="4629155" y="3984629"/>
            <a:ext cx="2000253" cy="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 flipH="1" flipV="1">
            <a:off x="3742555" y="3064133"/>
            <a:ext cx="1773198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10800000">
            <a:off x="4229105" y="2177533"/>
            <a:ext cx="419097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784352" y="597885"/>
            <a:ext cx="5011107" cy="3043680"/>
            <a:chOff x="838200" y="194330"/>
            <a:chExt cx="5920060" cy="3455679"/>
          </a:xfrm>
        </p:grpSpPr>
        <p:sp>
          <p:nvSpPr>
            <p:cNvPr id="3" name="2 Elipse"/>
            <p:cNvSpPr/>
            <p:nvPr/>
          </p:nvSpPr>
          <p:spPr>
            <a:xfrm>
              <a:off x="838200" y="673100"/>
              <a:ext cx="1377950" cy="2178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682750" y="14732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835150" y="17546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Elipse"/>
            <p:cNvSpPr/>
            <p:nvPr/>
          </p:nvSpPr>
          <p:spPr>
            <a:xfrm>
              <a:off x="1238250" y="242135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Elipse"/>
            <p:cNvSpPr/>
            <p:nvPr/>
          </p:nvSpPr>
          <p:spPr>
            <a:xfrm>
              <a:off x="1564100" y="24511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Elipse"/>
            <p:cNvSpPr/>
            <p:nvPr/>
          </p:nvSpPr>
          <p:spPr>
            <a:xfrm>
              <a:off x="1716500" y="213995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Elipse"/>
            <p:cNvSpPr/>
            <p:nvPr/>
          </p:nvSpPr>
          <p:spPr>
            <a:xfrm>
              <a:off x="1341850" y="18288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Elipse"/>
            <p:cNvSpPr/>
            <p:nvPr/>
          </p:nvSpPr>
          <p:spPr>
            <a:xfrm>
              <a:off x="1494250" y="107315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Elipse"/>
            <p:cNvSpPr/>
            <p:nvPr/>
          </p:nvSpPr>
          <p:spPr>
            <a:xfrm>
              <a:off x="1830800" y="12065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1 Elipse"/>
            <p:cNvSpPr/>
            <p:nvPr/>
          </p:nvSpPr>
          <p:spPr>
            <a:xfrm>
              <a:off x="1104900" y="12065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Elipse"/>
            <p:cNvSpPr/>
            <p:nvPr/>
          </p:nvSpPr>
          <p:spPr>
            <a:xfrm>
              <a:off x="1386300" y="151765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Elipse"/>
            <p:cNvSpPr/>
            <p:nvPr/>
          </p:nvSpPr>
          <p:spPr>
            <a:xfrm>
              <a:off x="1697450" y="8509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Elipse"/>
            <p:cNvSpPr/>
            <p:nvPr/>
          </p:nvSpPr>
          <p:spPr>
            <a:xfrm>
              <a:off x="1430750" y="71755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1149350" y="8509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Elipse"/>
            <p:cNvSpPr/>
            <p:nvPr/>
          </p:nvSpPr>
          <p:spPr>
            <a:xfrm>
              <a:off x="927100" y="162125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Elipse"/>
            <p:cNvSpPr/>
            <p:nvPr/>
          </p:nvSpPr>
          <p:spPr>
            <a:xfrm>
              <a:off x="1079500" y="19324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Elipse"/>
            <p:cNvSpPr/>
            <p:nvPr/>
          </p:nvSpPr>
          <p:spPr>
            <a:xfrm>
              <a:off x="986250" y="219910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Elipse"/>
            <p:cNvSpPr/>
            <p:nvPr/>
          </p:nvSpPr>
          <p:spPr>
            <a:xfrm>
              <a:off x="1430750" y="2154650"/>
              <a:ext cx="252000" cy="25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Elipse"/>
            <p:cNvSpPr/>
            <p:nvPr/>
          </p:nvSpPr>
          <p:spPr>
            <a:xfrm>
              <a:off x="3194050" y="1350383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3194050" y="1938766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Elipse"/>
            <p:cNvSpPr/>
            <p:nvPr/>
          </p:nvSpPr>
          <p:spPr>
            <a:xfrm>
              <a:off x="3194050" y="2527150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Elipse"/>
            <p:cNvSpPr/>
            <p:nvPr/>
          </p:nvSpPr>
          <p:spPr>
            <a:xfrm>
              <a:off x="3194050" y="762000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" name="24 Conector recto"/>
            <p:cNvCxnSpPr>
              <a:stCxn id="11" idx="7"/>
              <a:endCxn id="24" idx="2"/>
            </p:cNvCxnSpPr>
            <p:nvPr/>
          </p:nvCxnSpPr>
          <p:spPr>
            <a:xfrm rot="5400000" flipH="1" flipV="1">
              <a:off x="2460270" y="509626"/>
              <a:ext cx="319405" cy="11481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>
              <a:stCxn id="8" idx="7"/>
              <a:endCxn id="24" idx="3"/>
            </p:cNvCxnSpPr>
            <p:nvPr/>
          </p:nvCxnSpPr>
          <p:spPr>
            <a:xfrm rot="5400000" flipH="1" flipV="1">
              <a:off x="2017395" y="952751"/>
              <a:ext cx="1138304" cy="13099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4" idx="6"/>
              <a:endCxn id="21" idx="2"/>
            </p:cNvCxnSpPr>
            <p:nvPr/>
          </p:nvCxnSpPr>
          <p:spPr>
            <a:xfrm flipV="1">
              <a:off x="1934750" y="1512383"/>
              <a:ext cx="1259300" cy="86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endCxn id="23" idx="1"/>
            </p:cNvCxnSpPr>
            <p:nvPr/>
          </p:nvCxnSpPr>
          <p:spPr>
            <a:xfrm>
              <a:off x="2362351" y="1823533"/>
              <a:ext cx="879148" cy="751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endCxn id="22" idx="1"/>
            </p:cNvCxnSpPr>
            <p:nvPr/>
          </p:nvCxnSpPr>
          <p:spPr>
            <a:xfrm rot="16200000" flipH="1">
              <a:off x="2505259" y="1249974"/>
              <a:ext cx="900213" cy="5722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Elipse"/>
            <p:cNvSpPr/>
            <p:nvPr/>
          </p:nvSpPr>
          <p:spPr>
            <a:xfrm>
              <a:off x="4527550" y="1661533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Elipse"/>
            <p:cNvSpPr/>
            <p:nvPr/>
          </p:nvSpPr>
          <p:spPr>
            <a:xfrm>
              <a:off x="4527550" y="1073150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" name="31 Conector recto"/>
            <p:cNvCxnSpPr>
              <a:stCxn id="24" idx="6"/>
              <a:endCxn id="31" idx="1"/>
            </p:cNvCxnSpPr>
            <p:nvPr/>
          </p:nvCxnSpPr>
          <p:spPr>
            <a:xfrm>
              <a:off x="3518050" y="924000"/>
              <a:ext cx="1056949" cy="196599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>
              <a:stCxn id="23" idx="6"/>
              <a:endCxn id="31" idx="3"/>
            </p:cNvCxnSpPr>
            <p:nvPr/>
          </p:nvCxnSpPr>
          <p:spPr>
            <a:xfrm flipV="1">
              <a:off x="3518050" y="1349701"/>
              <a:ext cx="1056949" cy="1339449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1" idx="6"/>
              <a:endCxn id="30" idx="1"/>
            </p:cNvCxnSpPr>
            <p:nvPr/>
          </p:nvCxnSpPr>
          <p:spPr>
            <a:xfrm>
              <a:off x="3518050" y="1512383"/>
              <a:ext cx="1056949" cy="196599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2" idx="6"/>
              <a:endCxn id="30" idx="2"/>
            </p:cNvCxnSpPr>
            <p:nvPr/>
          </p:nvCxnSpPr>
          <p:spPr>
            <a:xfrm flipV="1">
              <a:off x="3518050" y="1823533"/>
              <a:ext cx="1009500" cy="277233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Elipse"/>
            <p:cNvSpPr/>
            <p:nvPr/>
          </p:nvSpPr>
          <p:spPr>
            <a:xfrm>
              <a:off x="6038850" y="1583167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36 Elipse"/>
            <p:cNvSpPr/>
            <p:nvPr/>
          </p:nvSpPr>
          <p:spPr>
            <a:xfrm>
              <a:off x="6038850" y="2393800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Elipse"/>
            <p:cNvSpPr/>
            <p:nvPr/>
          </p:nvSpPr>
          <p:spPr>
            <a:xfrm>
              <a:off x="6038850" y="895350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9" name="38 Conector recto"/>
            <p:cNvCxnSpPr>
              <a:stCxn id="31" idx="6"/>
              <a:endCxn id="38" idx="2"/>
            </p:cNvCxnSpPr>
            <p:nvPr/>
          </p:nvCxnSpPr>
          <p:spPr>
            <a:xfrm flipV="1">
              <a:off x="4851550" y="1057350"/>
              <a:ext cx="1187300" cy="17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Elipse"/>
            <p:cNvSpPr/>
            <p:nvPr/>
          </p:nvSpPr>
          <p:spPr>
            <a:xfrm>
              <a:off x="4540400" y="2296683"/>
              <a:ext cx="324000" cy="324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1" name="40 Conector recto"/>
            <p:cNvCxnSpPr>
              <a:stCxn id="30" idx="6"/>
              <a:endCxn id="37" idx="1"/>
            </p:cNvCxnSpPr>
            <p:nvPr/>
          </p:nvCxnSpPr>
          <p:spPr>
            <a:xfrm>
              <a:off x="4851550" y="1823533"/>
              <a:ext cx="1234749" cy="6177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>
              <a:stCxn id="40" idx="6"/>
              <a:endCxn id="36" idx="3"/>
            </p:cNvCxnSpPr>
            <p:nvPr/>
          </p:nvCxnSpPr>
          <p:spPr>
            <a:xfrm flipV="1">
              <a:off x="4864400" y="1859718"/>
              <a:ext cx="1221899" cy="5989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>
              <a:stCxn id="23" idx="6"/>
              <a:endCxn id="40" idx="2"/>
            </p:cNvCxnSpPr>
            <p:nvPr/>
          </p:nvCxnSpPr>
          <p:spPr>
            <a:xfrm flipV="1">
              <a:off x="3518050" y="2458683"/>
              <a:ext cx="1022350" cy="2304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>
              <a:stCxn id="24" idx="6"/>
              <a:endCxn id="40" idx="1"/>
            </p:cNvCxnSpPr>
            <p:nvPr/>
          </p:nvCxnSpPr>
          <p:spPr>
            <a:xfrm>
              <a:off x="3518050" y="924000"/>
              <a:ext cx="1069799" cy="1420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1162055" y="273050"/>
              <a:ext cx="773036" cy="349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Retina</a:t>
              </a:r>
              <a:endParaRPr lang="es-E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2786645" y="194330"/>
              <a:ext cx="1214284" cy="59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Area de</a:t>
              </a:r>
            </a:p>
            <a:p>
              <a:pPr algn="ctr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proyección</a:t>
              </a:r>
              <a:endParaRPr lang="es-E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4159213" y="400781"/>
              <a:ext cx="1168834" cy="59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Area de</a:t>
              </a:r>
            </a:p>
            <a:p>
              <a:pPr algn="ctr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asociación</a:t>
              </a:r>
              <a:endParaRPr lang="es-E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5593215" y="454223"/>
              <a:ext cx="1165045" cy="349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Respuestas</a:t>
              </a:r>
              <a:endParaRPr lang="es-E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1206105" y="3040539"/>
              <a:ext cx="2926250" cy="59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Conexiones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locales</a:t>
              </a:r>
            </a:p>
            <a:p>
              <a:pPr algn="ctr"/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Deterministicas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y no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adaptables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49 Conector recto de flecha"/>
            <p:cNvCxnSpPr>
              <a:stCxn id="49" idx="0"/>
            </p:cNvCxnSpPr>
            <p:nvPr/>
          </p:nvCxnSpPr>
          <p:spPr>
            <a:xfrm flipV="1">
              <a:off x="2669230" y="2344134"/>
              <a:ext cx="1" cy="6964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50 CuadroTexto"/>
            <p:cNvSpPr txBox="1"/>
            <p:nvPr/>
          </p:nvSpPr>
          <p:spPr>
            <a:xfrm>
              <a:off x="4248943" y="3055965"/>
              <a:ext cx="1221858" cy="59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Conexiones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aleatorias</a:t>
              </a:r>
              <a:endParaRPr lang="es-ES" sz="1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51 Conector recto de flecha"/>
            <p:cNvCxnSpPr>
              <a:stCxn id="51" idx="0"/>
            </p:cNvCxnSpPr>
            <p:nvPr/>
          </p:nvCxnSpPr>
          <p:spPr>
            <a:xfrm flipH="1" flipV="1">
              <a:off x="4176735" y="2762251"/>
              <a:ext cx="683137" cy="293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>
              <a:stCxn id="51" idx="0"/>
            </p:cNvCxnSpPr>
            <p:nvPr/>
          </p:nvCxnSpPr>
          <p:spPr>
            <a:xfrm flipV="1">
              <a:off x="4859873" y="2393801"/>
              <a:ext cx="734478" cy="6621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022" y="1398132"/>
            <a:ext cx="3675122" cy="302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54 CuadroTexto"/>
          <p:cNvSpPr txBox="1"/>
          <p:nvPr/>
        </p:nvSpPr>
        <p:spPr>
          <a:xfrm>
            <a:off x="2601478" y="3748673"/>
            <a:ext cx="3172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PERCEPTRON DE ROSENBLATT</a:t>
            </a:r>
            <a:endParaRPr lang="es-E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7195780" y="4051300"/>
            <a:ext cx="3200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MODELO DE MINSKY Y PAPERT</a:t>
            </a:r>
            <a:endParaRPr lang="es-E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8724008" y="979193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Neurona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de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McCulloch-Pitts</a:t>
            </a:r>
            <a:endParaRPr lang="es-E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57 Conector recto de flecha"/>
          <p:cNvCxnSpPr>
            <a:stCxn id="57" idx="2"/>
          </p:cNvCxnSpPr>
          <p:nvPr/>
        </p:nvCxnSpPr>
        <p:spPr>
          <a:xfrm rot="16200000" flipH="1">
            <a:off x="9032696" y="1879972"/>
            <a:ext cx="774615" cy="19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58 Imagen" descr="http://sites.google.com/site/cognitivecontroversy/_/rsrc/1253816184075/home/famous-people/frank-rosenblatt/frank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8230" y="4087227"/>
            <a:ext cx="1440114" cy="162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828801" y="584200"/>
            <a:ext cx="4110393" cy="960854"/>
            <a:chOff x="995007" y="1250950"/>
            <a:chExt cx="4110393" cy="960854"/>
          </a:xfrm>
        </p:grpSpPr>
        <p:sp>
          <p:nvSpPr>
            <p:cNvPr id="3" name="2 CuadroTexto"/>
            <p:cNvSpPr txBox="1"/>
            <p:nvPr/>
          </p:nvSpPr>
          <p:spPr>
            <a:xfrm>
              <a:off x="1172807" y="1873250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s-E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328507" y="1873250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s-E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3460750" y="1873250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4595457" y="1873250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995007" y="1250950"/>
              <a:ext cx="732193" cy="266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/>
            <p:nvPr/>
          </p:nvCxnSpPr>
          <p:spPr>
            <a:xfrm>
              <a:off x="995007" y="1784350"/>
              <a:ext cx="73219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8 Rectángulo"/>
            <p:cNvSpPr/>
            <p:nvPr/>
          </p:nvSpPr>
          <p:spPr>
            <a:xfrm>
              <a:off x="4373207" y="1517650"/>
              <a:ext cx="732193" cy="266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2106257" y="1250950"/>
              <a:ext cx="73219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2106257" y="1517650"/>
              <a:ext cx="753981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2106257" y="1784350"/>
              <a:ext cx="753981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3282950" y="1250950"/>
              <a:ext cx="73219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3282950" y="1517650"/>
              <a:ext cx="73219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282950" y="1784350"/>
              <a:ext cx="73219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5400000">
              <a:off x="1972905" y="1385889"/>
              <a:ext cx="26670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>
              <a:off x="2725697" y="1650602"/>
              <a:ext cx="26749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>
              <a:off x="3148409" y="1652987"/>
              <a:ext cx="26749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rot="5400000">
              <a:off x="3882190" y="1386285"/>
              <a:ext cx="26749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4373207" y="1253332"/>
              <a:ext cx="732193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1863208" y="1739900"/>
            <a:ext cx="3921642" cy="2533650"/>
            <a:chOff x="339208" y="1739900"/>
            <a:chExt cx="3921642" cy="2533650"/>
          </a:xfrm>
        </p:grpSpPr>
        <p:sp>
          <p:nvSpPr>
            <p:cNvPr id="22" name="21 Elipse"/>
            <p:cNvSpPr/>
            <p:nvPr/>
          </p:nvSpPr>
          <p:spPr>
            <a:xfrm>
              <a:off x="530003" y="2564250"/>
              <a:ext cx="731400" cy="731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22 Conector recto"/>
            <p:cNvCxnSpPr/>
            <p:nvPr/>
          </p:nvCxnSpPr>
          <p:spPr>
            <a:xfrm>
              <a:off x="841153" y="2273300"/>
              <a:ext cx="2487612" cy="15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>
              <a:off x="841153" y="2716212"/>
              <a:ext cx="2489200" cy="15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841153" y="3160712"/>
              <a:ext cx="2487612" cy="11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rot="5400000" flipH="1" flipV="1">
              <a:off x="619300" y="2938859"/>
              <a:ext cx="443706" cy="15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Elipse"/>
            <p:cNvSpPr/>
            <p:nvPr/>
          </p:nvSpPr>
          <p:spPr>
            <a:xfrm>
              <a:off x="618903" y="1739900"/>
              <a:ext cx="731400" cy="731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Elipse"/>
            <p:cNvSpPr/>
            <p:nvPr/>
          </p:nvSpPr>
          <p:spPr>
            <a:xfrm>
              <a:off x="420903" y="2119750"/>
              <a:ext cx="731400" cy="731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Elipse"/>
            <p:cNvSpPr/>
            <p:nvPr/>
          </p:nvSpPr>
          <p:spPr>
            <a:xfrm>
              <a:off x="1798853" y="1739900"/>
              <a:ext cx="731400" cy="731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29 Elipse"/>
            <p:cNvSpPr/>
            <p:nvPr/>
          </p:nvSpPr>
          <p:spPr>
            <a:xfrm>
              <a:off x="2021103" y="2184400"/>
              <a:ext cx="731400" cy="731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Elipse"/>
            <p:cNvSpPr/>
            <p:nvPr/>
          </p:nvSpPr>
          <p:spPr>
            <a:xfrm>
              <a:off x="1932203" y="2564250"/>
              <a:ext cx="731400" cy="731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Elipse"/>
            <p:cNvSpPr/>
            <p:nvPr/>
          </p:nvSpPr>
          <p:spPr>
            <a:xfrm>
              <a:off x="2910103" y="1784350"/>
              <a:ext cx="731400" cy="731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Elipse"/>
            <p:cNvSpPr/>
            <p:nvPr/>
          </p:nvSpPr>
          <p:spPr>
            <a:xfrm>
              <a:off x="3221253" y="2317750"/>
              <a:ext cx="731400" cy="731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Elipse"/>
            <p:cNvSpPr/>
            <p:nvPr/>
          </p:nvSpPr>
          <p:spPr>
            <a:xfrm>
              <a:off x="2930303" y="2830950"/>
              <a:ext cx="731400" cy="7314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34 Conector recto"/>
            <p:cNvCxnSpPr/>
            <p:nvPr/>
          </p:nvCxnSpPr>
          <p:spPr>
            <a:xfrm rot="5400000" flipH="1" flipV="1">
              <a:off x="3107706" y="2494359"/>
              <a:ext cx="443706" cy="15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396653" y="3934996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grupo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1</a:t>
              </a:r>
              <a:endParaRPr lang="es-E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1711966" y="3917950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grupo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2</a:t>
              </a:r>
              <a:endParaRPr lang="es-E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2912116" y="3917950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grupo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3</a:t>
              </a:r>
              <a:endParaRPr lang="es-E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38 Forma libre"/>
            <p:cNvSpPr/>
            <p:nvPr/>
          </p:nvSpPr>
          <p:spPr>
            <a:xfrm>
              <a:off x="339208" y="2552848"/>
              <a:ext cx="317204" cy="1318437"/>
            </a:xfrm>
            <a:custGeom>
              <a:avLst/>
              <a:gdLst>
                <a:gd name="connsiteX0" fmla="*/ 317204 w 317204"/>
                <a:gd name="connsiteY0" fmla="*/ 1318437 h 1318437"/>
                <a:gd name="connsiteX1" fmla="*/ 40758 w 317204"/>
                <a:gd name="connsiteY1" fmla="*/ 669851 h 1318437"/>
                <a:gd name="connsiteX2" fmla="*/ 72655 w 317204"/>
                <a:gd name="connsiteY2" fmla="*/ 0 h 131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204" h="1318437">
                  <a:moveTo>
                    <a:pt x="317204" y="1318437"/>
                  </a:moveTo>
                  <a:cubicBezTo>
                    <a:pt x="199360" y="1104014"/>
                    <a:pt x="81516" y="889591"/>
                    <a:pt x="40758" y="669851"/>
                  </a:cubicBezTo>
                  <a:cubicBezTo>
                    <a:pt x="0" y="450112"/>
                    <a:pt x="36327" y="225056"/>
                    <a:pt x="72655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39 Forma libre"/>
            <p:cNvSpPr/>
            <p:nvPr/>
          </p:nvSpPr>
          <p:spPr>
            <a:xfrm>
              <a:off x="900961" y="2350829"/>
              <a:ext cx="583018" cy="1488558"/>
            </a:xfrm>
            <a:custGeom>
              <a:avLst/>
              <a:gdLst>
                <a:gd name="connsiteX0" fmla="*/ 0 w 583018"/>
                <a:gd name="connsiteY0" fmla="*/ 1488558 h 1488558"/>
                <a:gd name="connsiteX1" fmla="*/ 520995 w 583018"/>
                <a:gd name="connsiteY1" fmla="*/ 499730 h 1488558"/>
                <a:gd name="connsiteX2" fmla="*/ 372140 w 583018"/>
                <a:gd name="connsiteY2" fmla="*/ 0 h 148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018" h="1488558">
                  <a:moveTo>
                    <a:pt x="0" y="1488558"/>
                  </a:moveTo>
                  <a:cubicBezTo>
                    <a:pt x="229486" y="1118190"/>
                    <a:pt x="458972" y="747823"/>
                    <a:pt x="520995" y="499730"/>
                  </a:cubicBezTo>
                  <a:cubicBezTo>
                    <a:pt x="583018" y="251637"/>
                    <a:pt x="477579" y="125818"/>
                    <a:pt x="37214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40 Forma libre"/>
            <p:cNvSpPr/>
            <p:nvPr/>
          </p:nvSpPr>
          <p:spPr>
            <a:xfrm>
              <a:off x="597934" y="3137638"/>
              <a:ext cx="164804" cy="712382"/>
            </a:xfrm>
            <a:custGeom>
              <a:avLst/>
              <a:gdLst>
                <a:gd name="connsiteX0" fmla="*/ 164804 w 164804"/>
                <a:gd name="connsiteY0" fmla="*/ 712382 h 712382"/>
                <a:gd name="connsiteX1" fmla="*/ 26581 w 164804"/>
                <a:gd name="connsiteY1" fmla="*/ 223284 h 712382"/>
                <a:gd name="connsiteX2" fmla="*/ 5316 w 164804"/>
                <a:gd name="connsiteY2" fmla="*/ 0 h 71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804" h="712382">
                  <a:moveTo>
                    <a:pt x="164804" y="712382"/>
                  </a:moveTo>
                  <a:cubicBezTo>
                    <a:pt x="108983" y="527198"/>
                    <a:pt x="53162" y="342014"/>
                    <a:pt x="26581" y="223284"/>
                  </a:cubicBezTo>
                  <a:cubicBezTo>
                    <a:pt x="0" y="104554"/>
                    <a:pt x="2658" y="52277"/>
                    <a:pt x="5316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41 Forma libre"/>
            <p:cNvSpPr/>
            <p:nvPr/>
          </p:nvSpPr>
          <p:spPr>
            <a:xfrm>
              <a:off x="1570813" y="2042485"/>
              <a:ext cx="510362" cy="1807535"/>
            </a:xfrm>
            <a:custGeom>
              <a:avLst/>
              <a:gdLst>
                <a:gd name="connsiteX0" fmla="*/ 510362 w 510362"/>
                <a:gd name="connsiteY0" fmla="*/ 1807535 h 1807535"/>
                <a:gd name="connsiteX1" fmla="*/ 42530 w 510362"/>
                <a:gd name="connsiteY1" fmla="*/ 531628 h 1807535"/>
                <a:gd name="connsiteX2" fmla="*/ 255181 w 510362"/>
                <a:gd name="connsiteY2" fmla="*/ 0 h 180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62" h="1807535">
                  <a:moveTo>
                    <a:pt x="510362" y="1807535"/>
                  </a:moveTo>
                  <a:cubicBezTo>
                    <a:pt x="297711" y="1320209"/>
                    <a:pt x="85060" y="832884"/>
                    <a:pt x="42530" y="531628"/>
                  </a:cubicBezTo>
                  <a:cubicBezTo>
                    <a:pt x="0" y="230372"/>
                    <a:pt x="127590" y="115186"/>
                    <a:pt x="255181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42 Forma libre"/>
            <p:cNvSpPr/>
            <p:nvPr/>
          </p:nvSpPr>
          <p:spPr>
            <a:xfrm>
              <a:off x="2219398" y="2446522"/>
              <a:ext cx="777950" cy="1424763"/>
            </a:xfrm>
            <a:custGeom>
              <a:avLst/>
              <a:gdLst>
                <a:gd name="connsiteX0" fmla="*/ 0 w 777950"/>
                <a:gd name="connsiteY0" fmla="*/ 1424763 h 1424763"/>
                <a:gd name="connsiteX1" fmla="*/ 691117 w 777950"/>
                <a:gd name="connsiteY1" fmla="*/ 563526 h 1424763"/>
                <a:gd name="connsiteX2" fmla="*/ 520996 w 777950"/>
                <a:gd name="connsiteY2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50" h="1424763">
                  <a:moveTo>
                    <a:pt x="0" y="1424763"/>
                  </a:moveTo>
                  <a:cubicBezTo>
                    <a:pt x="302142" y="1112874"/>
                    <a:pt x="604284" y="800986"/>
                    <a:pt x="691117" y="563526"/>
                  </a:cubicBezTo>
                  <a:cubicBezTo>
                    <a:pt x="777950" y="326066"/>
                    <a:pt x="649473" y="163033"/>
                    <a:pt x="520996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43 Forma libre"/>
            <p:cNvSpPr/>
            <p:nvPr/>
          </p:nvSpPr>
          <p:spPr>
            <a:xfrm>
              <a:off x="2058138" y="3286494"/>
              <a:ext cx="108098" cy="669851"/>
            </a:xfrm>
            <a:custGeom>
              <a:avLst/>
              <a:gdLst>
                <a:gd name="connsiteX0" fmla="*/ 108098 w 108098"/>
                <a:gd name="connsiteY0" fmla="*/ 669851 h 669851"/>
                <a:gd name="connsiteX1" fmla="*/ 1772 w 108098"/>
                <a:gd name="connsiteY1" fmla="*/ 159489 h 669851"/>
                <a:gd name="connsiteX2" fmla="*/ 97465 w 108098"/>
                <a:gd name="connsiteY2" fmla="*/ 0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98" h="669851">
                  <a:moveTo>
                    <a:pt x="108098" y="669851"/>
                  </a:moveTo>
                  <a:cubicBezTo>
                    <a:pt x="55821" y="470491"/>
                    <a:pt x="3544" y="271131"/>
                    <a:pt x="1772" y="159489"/>
                  </a:cubicBezTo>
                  <a:cubicBezTo>
                    <a:pt x="0" y="47847"/>
                    <a:pt x="48732" y="23923"/>
                    <a:pt x="97465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44 Forma libre"/>
            <p:cNvSpPr/>
            <p:nvPr/>
          </p:nvSpPr>
          <p:spPr>
            <a:xfrm>
              <a:off x="3633529" y="2021220"/>
              <a:ext cx="627321" cy="1828800"/>
            </a:xfrm>
            <a:custGeom>
              <a:avLst/>
              <a:gdLst>
                <a:gd name="connsiteX0" fmla="*/ 63795 w 627321"/>
                <a:gd name="connsiteY0" fmla="*/ 1828800 h 1828800"/>
                <a:gd name="connsiteX1" fmla="*/ 616688 w 627321"/>
                <a:gd name="connsiteY1" fmla="*/ 606056 h 1828800"/>
                <a:gd name="connsiteX2" fmla="*/ 0 w 627321"/>
                <a:gd name="connsiteY2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7321" h="1828800">
                  <a:moveTo>
                    <a:pt x="63795" y="1828800"/>
                  </a:moveTo>
                  <a:cubicBezTo>
                    <a:pt x="345558" y="1369828"/>
                    <a:pt x="627321" y="910856"/>
                    <a:pt x="616688" y="606056"/>
                  </a:cubicBezTo>
                  <a:cubicBezTo>
                    <a:pt x="606056" y="301256"/>
                    <a:pt x="303028" y="150628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6" name="45 Forma libre"/>
            <p:cNvSpPr/>
            <p:nvPr/>
          </p:nvSpPr>
          <p:spPr>
            <a:xfrm>
              <a:off x="3463408" y="3031313"/>
              <a:ext cx="357962" cy="850604"/>
            </a:xfrm>
            <a:custGeom>
              <a:avLst/>
              <a:gdLst>
                <a:gd name="connsiteX0" fmla="*/ 0 w 357962"/>
                <a:gd name="connsiteY0" fmla="*/ 850604 h 850604"/>
                <a:gd name="connsiteX1" fmla="*/ 308344 w 357962"/>
                <a:gd name="connsiteY1" fmla="*/ 318977 h 850604"/>
                <a:gd name="connsiteX2" fmla="*/ 297711 w 357962"/>
                <a:gd name="connsiteY2" fmla="*/ 0 h 85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962" h="850604">
                  <a:moveTo>
                    <a:pt x="0" y="850604"/>
                  </a:moveTo>
                  <a:cubicBezTo>
                    <a:pt x="129363" y="655674"/>
                    <a:pt x="258726" y="460744"/>
                    <a:pt x="308344" y="318977"/>
                  </a:cubicBezTo>
                  <a:cubicBezTo>
                    <a:pt x="357962" y="177210"/>
                    <a:pt x="327836" y="88605"/>
                    <a:pt x="297711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Forma libre"/>
            <p:cNvSpPr/>
            <p:nvPr/>
          </p:nvSpPr>
          <p:spPr>
            <a:xfrm>
              <a:off x="3073548" y="3477880"/>
              <a:ext cx="177208" cy="425303"/>
            </a:xfrm>
            <a:custGeom>
              <a:avLst/>
              <a:gdLst>
                <a:gd name="connsiteX0" fmla="*/ 177208 w 177208"/>
                <a:gd name="connsiteY0" fmla="*/ 425303 h 425303"/>
                <a:gd name="connsiteX1" fmla="*/ 28353 w 177208"/>
                <a:gd name="connsiteY1" fmla="*/ 138223 h 425303"/>
                <a:gd name="connsiteX2" fmla="*/ 7088 w 177208"/>
                <a:gd name="connsiteY2" fmla="*/ 0 h 42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08" h="425303">
                  <a:moveTo>
                    <a:pt x="177208" y="425303"/>
                  </a:moveTo>
                  <a:cubicBezTo>
                    <a:pt x="116957" y="317205"/>
                    <a:pt x="56706" y="209107"/>
                    <a:pt x="28353" y="138223"/>
                  </a:cubicBezTo>
                  <a:cubicBezTo>
                    <a:pt x="0" y="67339"/>
                    <a:pt x="3544" y="33669"/>
                    <a:pt x="7088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58055" y="19274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/>
              </a:rPr>
              <a:t>0</a:t>
            </a:r>
            <a:endParaRPr lang="es-ES" sz="1400" dirty="0">
              <a:latin typeface="+mj-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445517" y="1689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s-ES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692855" y="1682946"/>
            <a:ext cx="4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ymbol" pitchFamily="18" charset="2"/>
              </a:rPr>
              <a:t>S</a:t>
            </a:r>
            <a:endParaRPr lang="es-ES" sz="2800" b="1" dirty="0">
              <a:latin typeface="Symbol" pitchFamily="18" charset="2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3692856" y="1736926"/>
            <a:ext cx="486755" cy="48610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448505" y="1736923"/>
            <a:ext cx="489600" cy="48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"/>
          <p:cNvCxnSpPr>
            <a:stCxn id="7" idx="0"/>
            <a:endCxn id="7" idx="2"/>
          </p:cNvCxnSpPr>
          <p:nvPr/>
        </p:nvCxnSpPr>
        <p:spPr>
          <a:xfrm rot="16200000" flipH="1">
            <a:off x="4448505" y="1981723"/>
            <a:ext cx="4896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>
            <a:stCxn id="7" idx="1"/>
            <a:endCxn id="7" idx="3"/>
          </p:cNvCxnSpPr>
          <p:nvPr/>
        </p:nvCxnSpPr>
        <p:spPr>
          <a:xfrm rot="10800000" flipH="1">
            <a:off x="4448505" y="1981723"/>
            <a:ext cx="48960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/>
          <p:nvPr/>
        </p:nvCxnSpPr>
        <p:spPr>
          <a:xfrm rot="10800000" flipV="1">
            <a:off x="4448505" y="1801724"/>
            <a:ext cx="489600" cy="1800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endCxn id="7" idx="1"/>
          </p:cNvCxnSpPr>
          <p:nvPr/>
        </p:nvCxnSpPr>
        <p:spPr>
          <a:xfrm>
            <a:off x="4179611" y="1979977"/>
            <a:ext cx="268895" cy="174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7" idx="3"/>
          </p:cNvCxnSpPr>
          <p:nvPr/>
        </p:nvCxnSpPr>
        <p:spPr>
          <a:xfrm flipV="1">
            <a:off x="4938105" y="1979977"/>
            <a:ext cx="399400" cy="17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5400000">
            <a:off x="3751189" y="1551882"/>
            <a:ext cx="370088" cy="158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3117850" y="1365252"/>
            <a:ext cx="2667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rot="16200000" flipH="1">
            <a:off x="3352914" y="1396889"/>
            <a:ext cx="442863" cy="3795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117850" y="1808114"/>
            <a:ext cx="2667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384550" y="1808114"/>
            <a:ext cx="330200" cy="968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117850" y="2609850"/>
            <a:ext cx="266700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 flipH="1" flipV="1">
            <a:off x="3344548" y="2191848"/>
            <a:ext cx="459595" cy="3795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2827798" y="2186450"/>
            <a:ext cx="571502" cy="8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2495550" y="1365250"/>
            <a:ext cx="5220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495550" y="1801724"/>
            <a:ext cx="522000" cy="639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2495550" y="2609850"/>
            <a:ext cx="5220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5400000">
            <a:off x="3779070" y="1120775"/>
            <a:ext cx="31115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rot="5400000">
            <a:off x="2339976" y="2187576"/>
            <a:ext cx="577853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495550" y="965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495550" y="14097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495550" y="25654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109248" y="96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117850" y="1409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162300" y="256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933851" y="12626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953798" y="100965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33 Forma libre"/>
          <p:cNvSpPr/>
          <p:nvPr/>
        </p:nvSpPr>
        <p:spPr>
          <a:xfrm>
            <a:off x="2851150" y="876300"/>
            <a:ext cx="2279650" cy="2184400"/>
          </a:xfrm>
          <a:custGeom>
            <a:avLst/>
            <a:gdLst>
              <a:gd name="connsiteX0" fmla="*/ 1955800 w 2279650"/>
              <a:gd name="connsiteY0" fmla="*/ 0 h 2184400"/>
              <a:gd name="connsiteX1" fmla="*/ 0 w 2279650"/>
              <a:gd name="connsiteY1" fmla="*/ 0 h 2184400"/>
              <a:gd name="connsiteX2" fmla="*/ 6350 w 2279650"/>
              <a:gd name="connsiteY2" fmla="*/ 2184400 h 2184400"/>
              <a:gd name="connsiteX3" fmla="*/ 1949450 w 2279650"/>
              <a:gd name="connsiteY3" fmla="*/ 2178050 h 2184400"/>
              <a:gd name="connsiteX4" fmla="*/ 2279650 w 2279650"/>
              <a:gd name="connsiteY4" fmla="*/ 1098550 h 2184400"/>
              <a:gd name="connsiteX5" fmla="*/ 1955800 w 2279650"/>
              <a:gd name="connsiteY5" fmla="*/ 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9650" h="2184400">
                <a:moveTo>
                  <a:pt x="1955800" y="0"/>
                </a:moveTo>
                <a:lnTo>
                  <a:pt x="0" y="0"/>
                </a:lnTo>
                <a:cubicBezTo>
                  <a:pt x="2117" y="728133"/>
                  <a:pt x="4233" y="1456267"/>
                  <a:pt x="6350" y="2184400"/>
                </a:cubicBezTo>
                <a:lnTo>
                  <a:pt x="1949450" y="2178050"/>
                </a:lnTo>
                <a:lnTo>
                  <a:pt x="2279650" y="1098550"/>
                </a:lnTo>
                <a:lnTo>
                  <a:pt x="1955800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CuadroTexto"/>
          <p:cNvSpPr txBox="1"/>
          <p:nvPr/>
        </p:nvSpPr>
        <p:spPr>
          <a:xfrm>
            <a:off x="5376198" y="17515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0" name="Agrupar 49"/>
          <p:cNvGrpSpPr/>
          <p:nvPr/>
        </p:nvGrpSpPr>
        <p:grpSpPr>
          <a:xfrm>
            <a:off x="5879976" y="1124744"/>
            <a:ext cx="2198608" cy="1740884"/>
            <a:chOff x="971550" y="3384550"/>
            <a:chExt cx="2198608" cy="1740884"/>
          </a:xfrm>
        </p:grpSpPr>
        <p:cxnSp>
          <p:nvCxnSpPr>
            <p:cNvPr id="36" name="35 Conector recto de flecha"/>
            <p:cNvCxnSpPr>
              <a:stCxn id="44" idx="4"/>
            </p:cNvCxnSpPr>
            <p:nvPr/>
          </p:nvCxnSpPr>
          <p:spPr>
            <a:xfrm>
              <a:off x="2429798" y="4278695"/>
              <a:ext cx="3955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971550" y="3784600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971550" y="4227464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971550" y="4800552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16200000" flipH="1">
              <a:off x="898787" y="4517715"/>
              <a:ext cx="412229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CuadroTexto"/>
            <p:cNvSpPr txBox="1"/>
            <p:nvPr/>
          </p:nvSpPr>
          <p:spPr>
            <a:xfrm>
              <a:off x="971550" y="33845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971550" y="382905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971550" y="475610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s-E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43 Forma libre"/>
            <p:cNvSpPr/>
            <p:nvPr/>
          </p:nvSpPr>
          <p:spPr>
            <a:xfrm>
              <a:off x="1327150" y="3562302"/>
              <a:ext cx="1102648" cy="1424504"/>
            </a:xfrm>
            <a:custGeom>
              <a:avLst/>
              <a:gdLst>
                <a:gd name="connsiteX0" fmla="*/ 1955800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949450 w 2279650"/>
                <a:gd name="connsiteY3" fmla="*/ 2178050 h 2184400"/>
                <a:gd name="connsiteX4" fmla="*/ 2279650 w 2279650"/>
                <a:gd name="connsiteY4" fmla="*/ 1098550 h 2184400"/>
                <a:gd name="connsiteX5" fmla="*/ 1955800 w 2279650"/>
                <a:gd name="connsiteY5" fmla="*/ 0 h 21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650" h="2184400">
                  <a:moveTo>
                    <a:pt x="1955800" y="0"/>
                  </a:moveTo>
                  <a:lnTo>
                    <a:pt x="0" y="0"/>
                  </a:lnTo>
                  <a:cubicBezTo>
                    <a:pt x="2117" y="728133"/>
                    <a:pt x="4233" y="1456267"/>
                    <a:pt x="6350" y="2184400"/>
                  </a:cubicBezTo>
                  <a:lnTo>
                    <a:pt x="1949450" y="2178050"/>
                  </a:lnTo>
                  <a:lnTo>
                    <a:pt x="2279650" y="1098550"/>
                  </a:lnTo>
                  <a:lnTo>
                    <a:pt x="1955800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2882900" y="409570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1889552" y="461537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1327150" y="35623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1327150" y="40068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1327150" y="45709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i="1" baseline="-25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s-E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" name="33 Forma libre"/>
          <p:cNvSpPr/>
          <p:nvPr/>
        </p:nvSpPr>
        <p:spPr>
          <a:xfrm>
            <a:off x="4807512" y="4372993"/>
            <a:ext cx="1080095" cy="792609"/>
          </a:xfrm>
          <a:custGeom>
            <a:avLst/>
            <a:gdLst>
              <a:gd name="connsiteX0" fmla="*/ 1955800 w 2279650"/>
              <a:gd name="connsiteY0" fmla="*/ 0 h 2184400"/>
              <a:gd name="connsiteX1" fmla="*/ 0 w 2279650"/>
              <a:gd name="connsiteY1" fmla="*/ 0 h 2184400"/>
              <a:gd name="connsiteX2" fmla="*/ 6350 w 2279650"/>
              <a:gd name="connsiteY2" fmla="*/ 2184400 h 2184400"/>
              <a:gd name="connsiteX3" fmla="*/ 1949450 w 2279650"/>
              <a:gd name="connsiteY3" fmla="*/ 2178050 h 2184400"/>
              <a:gd name="connsiteX4" fmla="*/ 2279650 w 2279650"/>
              <a:gd name="connsiteY4" fmla="*/ 1098550 h 2184400"/>
              <a:gd name="connsiteX5" fmla="*/ 1955800 w 2279650"/>
              <a:gd name="connsiteY5" fmla="*/ 0 h 2184400"/>
              <a:gd name="connsiteX0" fmla="*/ 1662652 w 2279650"/>
              <a:gd name="connsiteY0" fmla="*/ 0 h 2184400"/>
              <a:gd name="connsiteX1" fmla="*/ 0 w 2279650"/>
              <a:gd name="connsiteY1" fmla="*/ 0 h 2184400"/>
              <a:gd name="connsiteX2" fmla="*/ 6350 w 2279650"/>
              <a:gd name="connsiteY2" fmla="*/ 2184400 h 2184400"/>
              <a:gd name="connsiteX3" fmla="*/ 1949450 w 2279650"/>
              <a:gd name="connsiteY3" fmla="*/ 2178050 h 2184400"/>
              <a:gd name="connsiteX4" fmla="*/ 2279650 w 2279650"/>
              <a:gd name="connsiteY4" fmla="*/ 1098550 h 2184400"/>
              <a:gd name="connsiteX5" fmla="*/ 1662652 w 2279650"/>
              <a:gd name="connsiteY5" fmla="*/ 0 h 2184400"/>
              <a:gd name="connsiteX0" fmla="*/ 1662652 w 2279650"/>
              <a:gd name="connsiteY0" fmla="*/ 0 h 2184400"/>
              <a:gd name="connsiteX1" fmla="*/ 0 w 2279650"/>
              <a:gd name="connsiteY1" fmla="*/ 0 h 2184400"/>
              <a:gd name="connsiteX2" fmla="*/ 6350 w 2279650"/>
              <a:gd name="connsiteY2" fmla="*/ 2184400 h 2184400"/>
              <a:gd name="connsiteX3" fmla="*/ 1740060 w 2279650"/>
              <a:gd name="connsiteY3" fmla="*/ 2178049 h 2184400"/>
              <a:gd name="connsiteX4" fmla="*/ 2279650 w 2279650"/>
              <a:gd name="connsiteY4" fmla="*/ 1098550 h 2184400"/>
              <a:gd name="connsiteX5" fmla="*/ 1662652 w 2279650"/>
              <a:gd name="connsiteY5" fmla="*/ 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9650" h="2184400">
                <a:moveTo>
                  <a:pt x="1662652" y="0"/>
                </a:moveTo>
                <a:lnTo>
                  <a:pt x="0" y="0"/>
                </a:lnTo>
                <a:cubicBezTo>
                  <a:pt x="2117" y="728133"/>
                  <a:pt x="4233" y="1456267"/>
                  <a:pt x="6350" y="2184400"/>
                </a:cubicBezTo>
                <a:lnTo>
                  <a:pt x="1740060" y="2178049"/>
                </a:lnTo>
                <a:lnTo>
                  <a:pt x="2279650" y="1098550"/>
                </a:lnTo>
                <a:lnTo>
                  <a:pt x="1662652" y="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1" name="Agrupar 60"/>
          <p:cNvGrpSpPr/>
          <p:nvPr/>
        </p:nvGrpSpPr>
        <p:grpSpPr>
          <a:xfrm>
            <a:off x="2851479" y="3396432"/>
            <a:ext cx="1452185" cy="792088"/>
            <a:chOff x="1319590" y="3429000"/>
            <a:chExt cx="1452185" cy="792088"/>
          </a:xfrm>
        </p:grpSpPr>
        <p:sp>
          <p:nvSpPr>
            <p:cNvPr id="52" name="33 Forma libre"/>
            <p:cNvSpPr/>
            <p:nvPr/>
          </p:nvSpPr>
          <p:spPr>
            <a:xfrm>
              <a:off x="1691680" y="3429000"/>
              <a:ext cx="1080095" cy="792088"/>
            </a:xfrm>
            <a:custGeom>
              <a:avLst/>
              <a:gdLst>
                <a:gd name="connsiteX0" fmla="*/ 1955800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949450 w 2279650"/>
                <a:gd name="connsiteY3" fmla="*/ 2178050 h 2184400"/>
                <a:gd name="connsiteX4" fmla="*/ 2279650 w 2279650"/>
                <a:gd name="connsiteY4" fmla="*/ 1098550 h 2184400"/>
                <a:gd name="connsiteX5" fmla="*/ 1955800 w 2279650"/>
                <a:gd name="connsiteY5" fmla="*/ 0 h 2184400"/>
                <a:gd name="connsiteX0" fmla="*/ 1662652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949450 w 2279650"/>
                <a:gd name="connsiteY3" fmla="*/ 2178050 h 2184400"/>
                <a:gd name="connsiteX4" fmla="*/ 2279650 w 2279650"/>
                <a:gd name="connsiteY4" fmla="*/ 1098550 h 2184400"/>
                <a:gd name="connsiteX5" fmla="*/ 1662652 w 2279650"/>
                <a:gd name="connsiteY5" fmla="*/ 0 h 2184400"/>
                <a:gd name="connsiteX0" fmla="*/ 1662652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740060 w 2279650"/>
                <a:gd name="connsiteY3" fmla="*/ 2178049 h 2184400"/>
                <a:gd name="connsiteX4" fmla="*/ 2279650 w 2279650"/>
                <a:gd name="connsiteY4" fmla="*/ 1098550 h 2184400"/>
                <a:gd name="connsiteX5" fmla="*/ 1662652 w 2279650"/>
                <a:gd name="connsiteY5" fmla="*/ 0 h 21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650" h="2184400">
                  <a:moveTo>
                    <a:pt x="1662652" y="0"/>
                  </a:moveTo>
                  <a:lnTo>
                    <a:pt x="0" y="0"/>
                  </a:lnTo>
                  <a:cubicBezTo>
                    <a:pt x="2117" y="728133"/>
                    <a:pt x="4233" y="1456267"/>
                    <a:pt x="6350" y="2184400"/>
                  </a:cubicBezTo>
                  <a:lnTo>
                    <a:pt x="1740060" y="2178049"/>
                  </a:lnTo>
                  <a:lnTo>
                    <a:pt x="2279650" y="1098550"/>
                  </a:lnTo>
                  <a:lnTo>
                    <a:pt x="1662652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36 Conector recto de flecha"/>
            <p:cNvCxnSpPr/>
            <p:nvPr/>
          </p:nvCxnSpPr>
          <p:spPr>
            <a:xfrm>
              <a:off x="1323752" y="3532560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36 Conector recto de flecha"/>
            <p:cNvCxnSpPr/>
            <p:nvPr/>
          </p:nvCxnSpPr>
          <p:spPr>
            <a:xfrm>
              <a:off x="1323752" y="3676576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36 Conector recto de flecha"/>
            <p:cNvCxnSpPr/>
            <p:nvPr/>
          </p:nvCxnSpPr>
          <p:spPr>
            <a:xfrm>
              <a:off x="1323752" y="3820592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36 Conector recto de flecha"/>
            <p:cNvCxnSpPr/>
            <p:nvPr/>
          </p:nvCxnSpPr>
          <p:spPr>
            <a:xfrm>
              <a:off x="1319590" y="3963020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36 Conector recto de flecha"/>
            <p:cNvCxnSpPr/>
            <p:nvPr/>
          </p:nvCxnSpPr>
          <p:spPr>
            <a:xfrm>
              <a:off x="1323752" y="4107036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Agrupar 61"/>
          <p:cNvGrpSpPr/>
          <p:nvPr/>
        </p:nvGrpSpPr>
        <p:grpSpPr>
          <a:xfrm>
            <a:off x="2855641" y="4365104"/>
            <a:ext cx="1452185" cy="792088"/>
            <a:chOff x="1319590" y="3429000"/>
            <a:chExt cx="1452185" cy="792088"/>
          </a:xfrm>
        </p:grpSpPr>
        <p:sp>
          <p:nvSpPr>
            <p:cNvPr id="63" name="33 Forma libre"/>
            <p:cNvSpPr/>
            <p:nvPr/>
          </p:nvSpPr>
          <p:spPr>
            <a:xfrm>
              <a:off x="1691680" y="3429000"/>
              <a:ext cx="1080095" cy="792088"/>
            </a:xfrm>
            <a:custGeom>
              <a:avLst/>
              <a:gdLst>
                <a:gd name="connsiteX0" fmla="*/ 1955800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949450 w 2279650"/>
                <a:gd name="connsiteY3" fmla="*/ 2178050 h 2184400"/>
                <a:gd name="connsiteX4" fmla="*/ 2279650 w 2279650"/>
                <a:gd name="connsiteY4" fmla="*/ 1098550 h 2184400"/>
                <a:gd name="connsiteX5" fmla="*/ 1955800 w 2279650"/>
                <a:gd name="connsiteY5" fmla="*/ 0 h 2184400"/>
                <a:gd name="connsiteX0" fmla="*/ 1662652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949450 w 2279650"/>
                <a:gd name="connsiteY3" fmla="*/ 2178050 h 2184400"/>
                <a:gd name="connsiteX4" fmla="*/ 2279650 w 2279650"/>
                <a:gd name="connsiteY4" fmla="*/ 1098550 h 2184400"/>
                <a:gd name="connsiteX5" fmla="*/ 1662652 w 2279650"/>
                <a:gd name="connsiteY5" fmla="*/ 0 h 2184400"/>
                <a:gd name="connsiteX0" fmla="*/ 1662652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740060 w 2279650"/>
                <a:gd name="connsiteY3" fmla="*/ 2178049 h 2184400"/>
                <a:gd name="connsiteX4" fmla="*/ 2279650 w 2279650"/>
                <a:gd name="connsiteY4" fmla="*/ 1098550 h 2184400"/>
                <a:gd name="connsiteX5" fmla="*/ 1662652 w 2279650"/>
                <a:gd name="connsiteY5" fmla="*/ 0 h 21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650" h="2184400">
                  <a:moveTo>
                    <a:pt x="1662652" y="0"/>
                  </a:moveTo>
                  <a:lnTo>
                    <a:pt x="0" y="0"/>
                  </a:lnTo>
                  <a:cubicBezTo>
                    <a:pt x="2117" y="728133"/>
                    <a:pt x="4233" y="1456267"/>
                    <a:pt x="6350" y="2184400"/>
                  </a:cubicBezTo>
                  <a:lnTo>
                    <a:pt x="1740060" y="2178049"/>
                  </a:lnTo>
                  <a:lnTo>
                    <a:pt x="2279650" y="1098550"/>
                  </a:lnTo>
                  <a:lnTo>
                    <a:pt x="1662652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4" name="36 Conector recto de flecha"/>
            <p:cNvCxnSpPr/>
            <p:nvPr/>
          </p:nvCxnSpPr>
          <p:spPr>
            <a:xfrm>
              <a:off x="1323752" y="3532560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36 Conector recto de flecha"/>
            <p:cNvCxnSpPr/>
            <p:nvPr/>
          </p:nvCxnSpPr>
          <p:spPr>
            <a:xfrm>
              <a:off x="1323752" y="3676576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36 Conector recto de flecha"/>
            <p:cNvCxnSpPr/>
            <p:nvPr/>
          </p:nvCxnSpPr>
          <p:spPr>
            <a:xfrm>
              <a:off x="1323752" y="3820592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36 Conector recto de flecha"/>
            <p:cNvCxnSpPr/>
            <p:nvPr/>
          </p:nvCxnSpPr>
          <p:spPr>
            <a:xfrm>
              <a:off x="1319590" y="3963020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36 Conector recto de flecha"/>
            <p:cNvCxnSpPr/>
            <p:nvPr/>
          </p:nvCxnSpPr>
          <p:spPr>
            <a:xfrm>
              <a:off x="1323752" y="4107036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Agrupar 68"/>
          <p:cNvGrpSpPr/>
          <p:nvPr/>
        </p:nvGrpSpPr>
        <p:grpSpPr>
          <a:xfrm>
            <a:off x="2855641" y="5356424"/>
            <a:ext cx="1452185" cy="792088"/>
            <a:chOff x="1319590" y="3429000"/>
            <a:chExt cx="1452185" cy="792088"/>
          </a:xfrm>
        </p:grpSpPr>
        <p:sp>
          <p:nvSpPr>
            <p:cNvPr id="70" name="33 Forma libre"/>
            <p:cNvSpPr/>
            <p:nvPr/>
          </p:nvSpPr>
          <p:spPr>
            <a:xfrm>
              <a:off x="1691680" y="3429000"/>
              <a:ext cx="1080095" cy="792088"/>
            </a:xfrm>
            <a:custGeom>
              <a:avLst/>
              <a:gdLst>
                <a:gd name="connsiteX0" fmla="*/ 1955800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949450 w 2279650"/>
                <a:gd name="connsiteY3" fmla="*/ 2178050 h 2184400"/>
                <a:gd name="connsiteX4" fmla="*/ 2279650 w 2279650"/>
                <a:gd name="connsiteY4" fmla="*/ 1098550 h 2184400"/>
                <a:gd name="connsiteX5" fmla="*/ 1955800 w 2279650"/>
                <a:gd name="connsiteY5" fmla="*/ 0 h 2184400"/>
                <a:gd name="connsiteX0" fmla="*/ 1662652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949450 w 2279650"/>
                <a:gd name="connsiteY3" fmla="*/ 2178050 h 2184400"/>
                <a:gd name="connsiteX4" fmla="*/ 2279650 w 2279650"/>
                <a:gd name="connsiteY4" fmla="*/ 1098550 h 2184400"/>
                <a:gd name="connsiteX5" fmla="*/ 1662652 w 2279650"/>
                <a:gd name="connsiteY5" fmla="*/ 0 h 2184400"/>
                <a:gd name="connsiteX0" fmla="*/ 1662652 w 2279650"/>
                <a:gd name="connsiteY0" fmla="*/ 0 h 2184400"/>
                <a:gd name="connsiteX1" fmla="*/ 0 w 2279650"/>
                <a:gd name="connsiteY1" fmla="*/ 0 h 2184400"/>
                <a:gd name="connsiteX2" fmla="*/ 6350 w 2279650"/>
                <a:gd name="connsiteY2" fmla="*/ 2184400 h 2184400"/>
                <a:gd name="connsiteX3" fmla="*/ 1740060 w 2279650"/>
                <a:gd name="connsiteY3" fmla="*/ 2178049 h 2184400"/>
                <a:gd name="connsiteX4" fmla="*/ 2279650 w 2279650"/>
                <a:gd name="connsiteY4" fmla="*/ 1098550 h 2184400"/>
                <a:gd name="connsiteX5" fmla="*/ 1662652 w 2279650"/>
                <a:gd name="connsiteY5" fmla="*/ 0 h 21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9650" h="2184400">
                  <a:moveTo>
                    <a:pt x="1662652" y="0"/>
                  </a:moveTo>
                  <a:lnTo>
                    <a:pt x="0" y="0"/>
                  </a:lnTo>
                  <a:cubicBezTo>
                    <a:pt x="2117" y="728133"/>
                    <a:pt x="4233" y="1456267"/>
                    <a:pt x="6350" y="2184400"/>
                  </a:cubicBezTo>
                  <a:lnTo>
                    <a:pt x="1740060" y="2178049"/>
                  </a:lnTo>
                  <a:lnTo>
                    <a:pt x="2279650" y="1098550"/>
                  </a:lnTo>
                  <a:lnTo>
                    <a:pt x="1662652" y="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1" name="36 Conector recto de flecha"/>
            <p:cNvCxnSpPr/>
            <p:nvPr/>
          </p:nvCxnSpPr>
          <p:spPr>
            <a:xfrm>
              <a:off x="1323752" y="3532560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36 Conector recto de flecha"/>
            <p:cNvCxnSpPr/>
            <p:nvPr/>
          </p:nvCxnSpPr>
          <p:spPr>
            <a:xfrm>
              <a:off x="1323752" y="3676576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36 Conector recto de flecha"/>
            <p:cNvCxnSpPr/>
            <p:nvPr/>
          </p:nvCxnSpPr>
          <p:spPr>
            <a:xfrm>
              <a:off x="1323752" y="3820592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36 Conector recto de flecha"/>
            <p:cNvCxnSpPr/>
            <p:nvPr/>
          </p:nvCxnSpPr>
          <p:spPr>
            <a:xfrm>
              <a:off x="1319590" y="3963020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36 Conector recto de flecha"/>
            <p:cNvCxnSpPr/>
            <p:nvPr/>
          </p:nvCxnSpPr>
          <p:spPr>
            <a:xfrm>
              <a:off x="1323752" y="4107036"/>
              <a:ext cx="36420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35 Conector recto de flecha"/>
          <p:cNvCxnSpPr>
            <a:stCxn id="63" idx="4"/>
          </p:cNvCxnSpPr>
          <p:nvPr/>
        </p:nvCxnSpPr>
        <p:spPr>
          <a:xfrm>
            <a:off x="4307825" y="4763451"/>
            <a:ext cx="4896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52" idx="4"/>
          </p:cNvCxnSpPr>
          <p:nvPr/>
        </p:nvCxnSpPr>
        <p:spPr>
          <a:xfrm>
            <a:off x="4303664" y="3794779"/>
            <a:ext cx="21604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511824" y="378904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35 Conector recto de flecha"/>
          <p:cNvCxnSpPr/>
          <p:nvPr/>
        </p:nvCxnSpPr>
        <p:spPr>
          <a:xfrm>
            <a:off x="4511825" y="4509120"/>
            <a:ext cx="2871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35 Conector recto de flecha"/>
          <p:cNvCxnSpPr/>
          <p:nvPr/>
        </p:nvCxnSpPr>
        <p:spPr>
          <a:xfrm>
            <a:off x="4511825" y="5036840"/>
            <a:ext cx="2871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4511824" y="504472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295801" y="5756920"/>
            <a:ext cx="21604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9294</TotalTime>
  <Words>483</Words>
  <Application>Microsoft Macintosh PowerPoint</Application>
  <PresentationFormat>Panorámica</PresentationFormat>
  <Paragraphs>384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David</dc:creator>
  <cp:lastModifiedBy>Juan David Velasquez Henao</cp:lastModifiedBy>
  <cp:revision>34</cp:revision>
  <dcterms:created xsi:type="dcterms:W3CDTF">2010-03-29T14:41:53Z</dcterms:created>
  <dcterms:modified xsi:type="dcterms:W3CDTF">2018-07-19T21:46:26Z</dcterms:modified>
</cp:coreProperties>
</file>