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0"/>
  </p:normalViewPr>
  <p:slideViewPr>
    <p:cSldViewPr>
      <p:cViewPr>
        <p:scale>
          <a:sx n="149" d="100"/>
          <a:sy n="149" d="100"/>
        </p:scale>
        <p:origin x="424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931276" y="2946800"/>
            <a:ext cx="321471" cy="321471"/>
            <a:chOff x="2071670" y="1714488"/>
            <a:chExt cx="428628" cy="428628"/>
          </a:xfrm>
        </p:grpSpPr>
        <p:sp>
          <p:nvSpPr>
            <p:cNvPr id="3" name="2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4 Grupo"/>
          <p:cNvGrpSpPr/>
          <p:nvPr/>
        </p:nvGrpSpPr>
        <p:grpSpPr>
          <a:xfrm>
            <a:off x="2127599" y="2625329"/>
            <a:ext cx="321471" cy="321471"/>
            <a:chOff x="785786" y="928670"/>
            <a:chExt cx="428628" cy="428628"/>
          </a:xfrm>
        </p:grpSpPr>
        <p:cxnSp>
          <p:nvCxnSpPr>
            <p:cNvPr id="6" name="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2127599" y="3268271"/>
            <a:ext cx="321471" cy="321471"/>
            <a:chOff x="785786" y="928670"/>
            <a:chExt cx="428628" cy="428628"/>
          </a:xfrm>
        </p:grpSpPr>
        <p:cxnSp>
          <p:nvCxnSpPr>
            <p:cNvPr id="9" name="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2127599" y="2946800"/>
            <a:ext cx="321471" cy="321471"/>
            <a:chOff x="785786" y="928670"/>
            <a:chExt cx="428628" cy="428628"/>
          </a:xfrm>
        </p:grpSpPr>
        <p:cxnSp>
          <p:nvCxnSpPr>
            <p:cNvPr id="12" name="11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4" name="13 CuadroTexto"/>
          <p:cNvSpPr txBox="1"/>
          <p:nvPr/>
        </p:nvSpPr>
        <p:spPr>
          <a:xfrm>
            <a:off x="1518026" y="2669800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395491" y="3107535"/>
            <a:ext cx="535785" cy="1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Forma libre"/>
          <p:cNvSpPr/>
          <p:nvPr/>
        </p:nvSpPr>
        <p:spPr>
          <a:xfrm>
            <a:off x="2386744" y="2790908"/>
            <a:ext cx="542676" cy="23257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" name="16 Forma libre"/>
          <p:cNvSpPr/>
          <p:nvPr/>
        </p:nvSpPr>
        <p:spPr>
          <a:xfrm>
            <a:off x="2386744" y="3214315"/>
            <a:ext cx="542676" cy="21468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8" name="17 Conector recto"/>
          <p:cNvCxnSpPr/>
          <p:nvPr/>
        </p:nvCxnSpPr>
        <p:spPr>
          <a:xfrm>
            <a:off x="1913284" y="2786064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913284" y="3107535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913284" y="3429006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3252747" y="3107535"/>
            <a:ext cx="321471" cy="1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586554" y="2991271"/>
            <a:ext cx="3193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591813" y="3268270"/>
            <a:ext cx="3193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5589992" y="3107535"/>
            <a:ext cx="321471" cy="321471"/>
            <a:chOff x="2071670" y="1714488"/>
            <a:chExt cx="428628" cy="428628"/>
          </a:xfrm>
        </p:grpSpPr>
        <p:sp>
          <p:nvSpPr>
            <p:cNvPr id="25" name="24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26 CuadroTexto"/>
          <p:cNvSpPr txBox="1"/>
          <p:nvPr/>
        </p:nvSpPr>
        <p:spPr>
          <a:xfrm>
            <a:off x="4230320" y="2669800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27 Forma libre"/>
          <p:cNvSpPr/>
          <p:nvPr/>
        </p:nvSpPr>
        <p:spPr>
          <a:xfrm>
            <a:off x="5054207" y="3273950"/>
            <a:ext cx="542676" cy="15505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9" name="28 Grupo"/>
          <p:cNvGrpSpPr/>
          <p:nvPr/>
        </p:nvGrpSpPr>
        <p:grpSpPr>
          <a:xfrm>
            <a:off x="4572000" y="3268271"/>
            <a:ext cx="535785" cy="321471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31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32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</p:grpSp>
        <p:cxnSp>
          <p:nvCxnSpPr>
            <p:cNvPr id="31" name="30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33 Conector recto de flecha"/>
          <p:cNvCxnSpPr/>
          <p:nvPr/>
        </p:nvCxnSpPr>
        <p:spPr>
          <a:xfrm>
            <a:off x="5911463" y="3268271"/>
            <a:ext cx="321471" cy="1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304107" y="3312742"/>
            <a:ext cx="3193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35 Forma libre"/>
          <p:cNvSpPr/>
          <p:nvPr/>
        </p:nvSpPr>
        <p:spPr>
          <a:xfrm>
            <a:off x="5045459" y="3321850"/>
            <a:ext cx="542676" cy="42862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37" name="36 Grupo"/>
          <p:cNvGrpSpPr/>
          <p:nvPr/>
        </p:nvGrpSpPr>
        <p:grpSpPr>
          <a:xfrm>
            <a:off x="4572000" y="3589742"/>
            <a:ext cx="535785" cy="321471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39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40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</p:grpSp>
        <p:cxnSp>
          <p:nvCxnSpPr>
            <p:cNvPr id="39" name="38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41 CuadroTexto"/>
          <p:cNvSpPr txBox="1"/>
          <p:nvPr/>
        </p:nvSpPr>
        <p:spPr>
          <a:xfrm>
            <a:off x="4304107" y="3634213"/>
            <a:ext cx="3193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42 Forma libre"/>
          <p:cNvSpPr/>
          <p:nvPr/>
        </p:nvSpPr>
        <p:spPr>
          <a:xfrm>
            <a:off x="5054207" y="2790907"/>
            <a:ext cx="542676" cy="42378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44" name="43 Grupo"/>
          <p:cNvGrpSpPr/>
          <p:nvPr/>
        </p:nvGrpSpPr>
        <p:grpSpPr>
          <a:xfrm>
            <a:off x="4572000" y="2625329"/>
            <a:ext cx="535785" cy="321471"/>
            <a:chOff x="4572000" y="3500438"/>
            <a:chExt cx="714380" cy="428628"/>
          </a:xfrm>
        </p:grpSpPr>
        <p:cxnSp>
          <p:nvCxnSpPr>
            <p:cNvPr id="45" name="44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46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47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</p:grpSp>
      </p:grpSp>
      <p:sp>
        <p:nvSpPr>
          <p:cNvPr id="49" name="48 Forma libre"/>
          <p:cNvSpPr/>
          <p:nvPr/>
        </p:nvSpPr>
        <p:spPr>
          <a:xfrm>
            <a:off x="5054207" y="3107535"/>
            <a:ext cx="542676" cy="16073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0" name="49 Grupo"/>
          <p:cNvGrpSpPr/>
          <p:nvPr/>
        </p:nvGrpSpPr>
        <p:grpSpPr>
          <a:xfrm>
            <a:off x="4572000" y="2946800"/>
            <a:ext cx="535785" cy="321471"/>
            <a:chOff x="4572000" y="3929066"/>
            <a:chExt cx="714380" cy="428628"/>
          </a:xfrm>
        </p:grpSpPr>
        <p:cxnSp>
          <p:nvCxnSpPr>
            <p:cNvPr id="51" name="50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52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53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</p:grpSp>
      </p:grpSp>
      <p:sp>
        <p:nvSpPr>
          <p:cNvPr id="55" name="54 CuadroTexto"/>
          <p:cNvSpPr txBox="1"/>
          <p:nvPr/>
        </p:nvSpPr>
        <p:spPr>
          <a:xfrm>
            <a:off x="4298848" y="2991271"/>
            <a:ext cx="3193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55 Grupo"/>
          <p:cNvGrpSpPr/>
          <p:nvPr/>
        </p:nvGrpSpPr>
        <p:grpSpPr>
          <a:xfrm>
            <a:off x="2482439" y="107139"/>
            <a:ext cx="321471" cy="321471"/>
            <a:chOff x="785786" y="928670"/>
            <a:chExt cx="428628" cy="428628"/>
          </a:xfrm>
        </p:grpSpPr>
        <p:cxnSp>
          <p:nvCxnSpPr>
            <p:cNvPr id="57" name="56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57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1357290" y="107139"/>
            <a:ext cx="321471" cy="321471"/>
            <a:chOff x="285720" y="142852"/>
            <a:chExt cx="428628" cy="428628"/>
          </a:xfrm>
        </p:grpSpPr>
        <p:sp>
          <p:nvSpPr>
            <p:cNvPr id="60" name="59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6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2" name="61 Grupo"/>
          <p:cNvGrpSpPr/>
          <p:nvPr/>
        </p:nvGrpSpPr>
        <p:grpSpPr>
          <a:xfrm>
            <a:off x="1946654" y="107139"/>
            <a:ext cx="321471" cy="321471"/>
            <a:chOff x="2071670" y="1714488"/>
            <a:chExt cx="428628" cy="428628"/>
          </a:xfrm>
        </p:grpSpPr>
        <p:sp>
          <p:nvSpPr>
            <p:cNvPr id="63" name="62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5" name="64 Grupo"/>
          <p:cNvGrpSpPr/>
          <p:nvPr/>
        </p:nvGrpSpPr>
        <p:grpSpPr>
          <a:xfrm>
            <a:off x="3018224" y="107139"/>
            <a:ext cx="321471" cy="321471"/>
            <a:chOff x="714348" y="1928802"/>
            <a:chExt cx="428628" cy="428628"/>
          </a:xfrm>
        </p:grpSpPr>
        <p:sp>
          <p:nvSpPr>
            <p:cNvPr id="66" name="65 Rectángulo"/>
            <p:cNvSpPr/>
            <p:nvPr/>
          </p:nvSpPr>
          <p:spPr>
            <a:xfrm>
              <a:off x="714348" y="192880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67" name="66 Conector recto"/>
            <p:cNvCxnSpPr/>
            <p:nvPr/>
          </p:nvCxnSpPr>
          <p:spPr>
            <a:xfrm flipV="1">
              <a:off x="714348" y="2285992"/>
              <a:ext cx="428628" cy="1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>
              <a:stCxn id="66" idx="0"/>
              <a:endCxn id="66" idx="2"/>
            </p:cNvCxnSpPr>
            <p:nvPr/>
          </p:nvCxnSpPr>
          <p:spPr>
            <a:xfrm rot="16200000" flipH="1">
              <a:off x="714348" y="214311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angular"/>
            <p:cNvCxnSpPr/>
            <p:nvPr/>
          </p:nvCxnSpPr>
          <p:spPr>
            <a:xfrm rot="10800000" flipV="1">
              <a:off x="714348" y="2000240"/>
              <a:ext cx="428628" cy="285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69 Grupo"/>
          <p:cNvGrpSpPr/>
          <p:nvPr/>
        </p:nvGrpSpPr>
        <p:grpSpPr>
          <a:xfrm>
            <a:off x="3554009" y="107139"/>
            <a:ext cx="321471" cy="321471"/>
            <a:chOff x="285720" y="1285860"/>
            <a:chExt cx="428628" cy="428628"/>
          </a:xfrm>
        </p:grpSpPr>
        <p:sp>
          <p:nvSpPr>
            <p:cNvPr id="71" name="70 Rectángulo"/>
            <p:cNvSpPr/>
            <p:nvPr/>
          </p:nvSpPr>
          <p:spPr>
            <a:xfrm>
              <a:off x="285720" y="1285860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72" name="71 Conector recto"/>
            <p:cNvCxnSpPr>
              <a:stCxn id="71" idx="1"/>
              <a:endCxn id="71" idx="3"/>
            </p:cNvCxnSpPr>
            <p:nvPr/>
          </p:nvCxnSpPr>
          <p:spPr>
            <a:xfrm rot="10800000" flipH="1">
              <a:off x="285720" y="150017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>
              <a:stCxn id="71" idx="0"/>
              <a:endCxn id="71" idx="2"/>
            </p:cNvCxnSpPr>
            <p:nvPr/>
          </p:nvCxnSpPr>
          <p:spPr>
            <a:xfrm rot="16200000" flipH="1">
              <a:off x="285720" y="150017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angular"/>
            <p:cNvCxnSpPr/>
            <p:nvPr/>
          </p:nvCxnSpPr>
          <p:spPr>
            <a:xfrm rot="10800000" flipV="1">
              <a:off x="285720" y="1357298"/>
              <a:ext cx="428628" cy="285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74 Grupo"/>
          <p:cNvGrpSpPr/>
          <p:nvPr/>
        </p:nvGrpSpPr>
        <p:grpSpPr>
          <a:xfrm>
            <a:off x="4036215" y="107139"/>
            <a:ext cx="321471" cy="321471"/>
            <a:chOff x="285720" y="1500174"/>
            <a:chExt cx="428628" cy="428628"/>
          </a:xfrm>
        </p:grpSpPr>
        <p:sp>
          <p:nvSpPr>
            <p:cNvPr id="76" name="75 Rectángulo"/>
            <p:cNvSpPr/>
            <p:nvPr/>
          </p:nvSpPr>
          <p:spPr>
            <a:xfrm>
              <a:off x="285720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77" name="76 Conector recto"/>
            <p:cNvCxnSpPr>
              <a:stCxn id="76" idx="1"/>
              <a:endCxn id="76" idx="3"/>
            </p:cNvCxnSpPr>
            <p:nvPr/>
          </p:nvCxnSpPr>
          <p:spPr>
            <a:xfrm rot="10800000" flipH="1">
              <a:off x="285720" y="171448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"/>
            <p:cNvCxnSpPr>
              <a:stCxn id="76" idx="0"/>
              <a:endCxn id="76" idx="2"/>
            </p:cNvCxnSpPr>
            <p:nvPr/>
          </p:nvCxnSpPr>
          <p:spPr>
            <a:xfrm rot="16200000" flipH="1">
              <a:off x="285720" y="171448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8 Forma libre"/>
            <p:cNvSpPr/>
            <p:nvPr/>
          </p:nvSpPr>
          <p:spPr>
            <a:xfrm>
              <a:off x="285720" y="1553798"/>
              <a:ext cx="428628" cy="324000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80" name="79 Rectángulo"/>
          <p:cNvSpPr/>
          <p:nvPr/>
        </p:nvSpPr>
        <p:spPr>
          <a:xfrm>
            <a:off x="1357290" y="642924"/>
            <a:ext cx="321471" cy="321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81" name="80 Conector recto"/>
          <p:cNvCxnSpPr/>
          <p:nvPr/>
        </p:nvCxnSpPr>
        <p:spPr>
          <a:xfrm rot="10800000" flipH="1">
            <a:off x="1357290" y="910817"/>
            <a:ext cx="321471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 rot="16200000" flipH="1">
            <a:off x="1357290" y="803660"/>
            <a:ext cx="321471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Forma libre"/>
          <p:cNvSpPr/>
          <p:nvPr/>
        </p:nvSpPr>
        <p:spPr>
          <a:xfrm>
            <a:off x="1357290" y="689822"/>
            <a:ext cx="321471" cy="227675"/>
          </a:xfrm>
          <a:custGeom>
            <a:avLst/>
            <a:gdLst>
              <a:gd name="connsiteX0" fmla="*/ 971550 w 971550"/>
              <a:gd name="connsiteY0" fmla="*/ 0 h 638175"/>
              <a:gd name="connsiteX1" fmla="*/ 652463 w 971550"/>
              <a:gd name="connsiteY1" fmla="*/ 95250 h 638175"/>
              <a:gd name="connsiteX2" fmla="*/ 304800 w 971550"/>
              <a:gd name="connsiteY2" fmla="*/ 538163 h 638175"/>
              <a:gd name="connsiteX3" fmla="*/ 0 w 971550"/>
              <a:gd name="connsiteY3" fmla="*/ 6381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0" h="638175">
                <a:moveTo>
                  <a:pt x="971550" y="0"/>
                </a:moveTo>
                <a:cubicBezTo>
                  <a:pt x="867569" y="2778"/>
                  <a:pt x="763588" y="5556"/>
                  <a:pt x="652463" y="95250"/>
                </a:cubicBezTo>
                <a:cubicBezTo>
                  <a:pt x="541338" y="184944"/>
                  <a:pt x="413544" y="447676"/>
                  <a:pt x="304800" y="538163"/>
                </a:cubicBezTo>
                <a:cubicBezTo>
                  <a:pt x="196056" y="628651"/>
                  <a:pt x="98028" y="633413"/>
                  <a:pt x="0" y="638175"/>
                </a:cubicBezTo>
              </a:path>
            </a:pathLst>
          </a:cu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84" name="83 Grupo"/>
          <p:cNvGrpSpPr/>
          <p:nvPr/>
        </p:nvGrpSpPr>
        <p:grpSpPr>
          <a:xfrm>
            <a:off x="1946654" y="642924"/>
            <a:ext cx="322796" cy="321471"/>
            <a:chOff x="1071538" y="857232"/>
            <a:chExt cx="430395" cy="428628"/>
          </a:xfrm>
        </p:grpSpPr>
        <p:sp>
          <p:nvSpPr>
            <p:cNvPr id="85" name="84 Rectángulo"/>
            <p:cNvSpPr/>
            <p:nvPr/>
          </p:nvSpPr>
          <p:spPr>
            <a:xfrm>
              <a:off x="107153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86" name="85 Conector recto"/>
            <p:cNvCxnSpPr>
              <a:stCxn id="85" idx="1"/>
              <a:endCxn id="85" idx="3"/>
            </p:cNvCxnSpPr>
            <p:nvPr/>
          </p:nvCxnSpPr>
          <p:spPr>
            <a:xfrm rot="10800000" flipH="1">
              <a:off x="107153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>
              <a:stCxn id="85" idx="0"/>
              <a:endCxn id="85" idx="2"/>
            </p:cNvCxnSpPr>
            <p:nvPr/>
          </p:nvCxnSpPr>
          <p:spPr>
            <a:xfrm rot="16200000" flipH="1">
              <a:off x="107153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87 Forma libre"/>
            <p:cNvSpPr/>
            <p:nvPr/>
          </p:nvSpPr>
          <p:spPr>
            <a:xfrm>
              <a:off x="1071539" y="926813"/>
              <a:ext cx="430394" cy="289629"/>
            </a:xfrm>
            <a:custGeom>
              <a:avLst/>
              <a:gdLst>
                <a:gd name="connsiteX0" fmla="*/ 0 w 430306"/>
                <a:gd name="connsiteY0" fmla="*/ 285491 h 289629"/>
                <a:gd name="connsiteX1" fmla="*/ 91026 w 430306"/>
                <a:gd name="connsiteY1" fmla="*/ 289629 h 289629"/>
                <a:gd name="connsiteX2" fmla="*/ 331005 w 430306"/>
                <a:gd name="connsiteY2" fmla="*/ 0 h 289629"/>
                <a:gd name="connsiteX3" fmla="*/ 430306 w 430306"/>
                <a:gd name="connsiteY3" fmla="*/ 0 h 289629"/>
                <a:gd name="connsiteX0" fmla="*/ 0 w 501833"/>
                <a:gd name="connsiteY0" fmla="*/ 287609 h 289629"/>
                <a:gd name="connsiteX1" fmla="*/ 162553 w 501833"/>
                <a:gd name="connsiteY1" fmla="*/ 289629 h 289629"/>
                <a:gd name="connsiteX2" fmla="*/ 402532 w 501833"/>
                <a:gd name="connsiteY2" fmla="*/ 0 h 289629"/>
                <a:gd name="connsiteX3" fmla="*/ 501833 w 501833"/>
                <a:gd name="connsiteY3" fmla="*/ 0 h 289629"/>
                <a:gd name="connsiteX0" fmla="*/ 0 w 430394"/>
                <a:gd name="connsiteY0" fmla="*/ 287609 h 289629"/>
                <a:gd name="connsiteX1" fmla="*/ 91114 w 430394"/>
                <a:gd name="connsiteY1" fmla="*/ 289629 h 289629"/>
                <a:gd name="connsiteX2" fmla="*/ 331093 w 430394"/>
                <a:gd name="connsiteY2" fmla="*/ 0 h 289629"/>
                <a:gd name="connsiteX3" fmla="*/ 430394 w 430394"/>
                <a:gd name="connsiteY3" fmla="*/ 0 h 28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94" h="289629">
                  <a:moveTo>
                    <a:pt x="0" y="287609"/>
                  </a:moveTo>
                  <a:lnTo>
                    <a:pt x="91114" y="289629"/>
                  </a:lnTo>
                  <a:lnTo>
                    <a:pt x="331093" y="0"/>
                  </a:lnTo>
                  <a:lnTo>
                    <a:pt x="430394" y="0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89" name="88 Rectángulo"/>
          <p:cNvSpPr/>
          <p:nvPr/>
        </p:nvSpPr>
        <p:spPr>
          <a:xfrm>
            <a:off x="3018224" y="642924"/>
            <a:ext cx="321471" cy="3214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90" name="89 Conector recto"/>
          <p:cNvCxnSpPr>
            <a:stCxn id="89" idx="1"/>
            <a:endCxn id="89" idx="3"/>
          </p:cNvCxnSpPr>
          <p:nvPr/>
        </p:nvCxnSpPr>
        <p:spPr>
          <a:xfrm rot="10800000" flipH="1">
            <a:off x="3018224" y="803660"/>
            <a:ext cx="321471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stCxn id="89" idx="0"/>
            <a:endCxn id="89" idx="2"/>
          </p:cNvCxnSpPr>
          <p:nvPr/>
        </p:nvCxnSpPr>
        <p:spPr>
          <a:xfrm rot="16200000" flipH="1">
            <a:off x="3018224" y="803660"/>
            <a:ext cx="321471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 rot="5400000" flipH="1" flipV="1">
            <a:off x="3018224" y="642924"/>
            <a:ext cx="321471" cy="32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92 Grupo"/>
          <p:cNvGrpSpPr/>
          <p:nvPr/>
        </p:nvGrpSpPr>
        <p:grpSpPr>
          <a:xfrm>
            <a:off x="2481114" y="642924"/>
            <a:ext cx="322796" cy="321471"/>
            <a:chOff x="1784151" y="857232"/>
            <a:chExt cx="430395" cy="428628"/>
          </a:xfrm>
        </p:grpSpPr>
        <p:grpSp>
          <p:nvGrpSpPr>
            <p:cNvPr id="94" name="183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sp>
            <p:nvSpPr>
              <p:cNvPr id="96" name="95 Rectángulo"/>
              <p:cNvSpPr/>
              <p:nvPr/>
            </p:nvSpPr>
            <p:spPr>
              <a:xfrm>
                <a:off x="1784151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cxnSp>
            <p:nvCxnSpPr>
              <p:cNvPr id="97" name="96 Conector recto"/>
              <p:cNvCxnSpPr/>
              <p:nvPr/>
            </p:nvCxnSpPr>
            <p:spPr>
              <a:xfrm rot="10800000" flipH="1">
                <a:off x="1784151" y="1214421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97 Forma libre"/>
              <p:cNvSpPr/>
              <p:nvPr/>
            </p:nvSpPr>
            <p:spPr>
              <a:xfrm>
                <a:off x="1784152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</p:grpSp>
        <p:cxnSp>
          <p:nvCxnSpPr>
            <p:cNvPr id="95" name="94 Conector recto"/>
            <p:cNvCxnSpPr/>
            <p:nvPr/>
          </p:nvCxnSpPr>
          <p:spPr>
            <a:xfrm rot="16200000" flipH="1">
              <a:off x="1785917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98 Grupo"/>
          <p:cNvGrpSpPr/>
          <p:nvPr/>
        </p:nvGrpSpPr>
        <p:grpSpPr>
          <a:xfrm>
            <a:off x="3554009" y="642924"/>
            <a:ext cx="321471" cy="321471"/>
            <a:chOff x="3286116" y="857232"/>
            <a:chExt cx="428628" cy="428628"/>
          </a:xfrm>
        </p:grpSpPr>
        <p:sp>
          <p:nvSpPr>
            <p:cNvPr id="100" name="99 Rectángulo"/>
            <p:cNvSpPr/>
            <p:nvPr/>
          </p:nvSpPr>
          <p:spPr>
            <a:xfrm>
              <a:off x="3286116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101" name="100 Conector recto"/>
            <p:cNvCxnSpPr/>
            <p:nvPr/>
          </p:nvCxnSpPr>
          <p:spPr>
            <a:xfrm rot="10800000" flipH="1">
              <a:off x="3286116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101 Conector recto"/>
            <p:cNvCxnSpPr>
              <a:stCxn id="100" idx="0"/>
              <a:endCxn id="100" idx="2"/>
            </p:cNvCxnSpPr>
            <p:nvPr/>
          </p:nvCxnSpPr>
          <p:spPr>
            <a:xfrm rot="16200000" flipH="1">
              <a:off x="3286116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102 Conector recto"/>
            <p:cNvCxnSpPr/>
            <p:nvPr/>
          </p:nvCxnSpPr>
          <p:spPr>
            <a:xfrm rot="5400000" flipH="1" flipV="1">
              <a:off x="3464711" y="964389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103 Conector recto"/>
            <p:cNvCxnSpPr/>
            <p:nvPr/>
          </p:nvCxnSpPr>
          <p:spPr>
            <a:xfrm rot="10800000">
              <a:off x="3286116" y="1214422"/>
              <a:ext cx="2143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104 Grupo"/>
          <p:cNvGrpSpPr/>
          <p:nvPr/>
        </p:nvGrpSpPr>
        <p:grpSpPr>
          <a:xfrm>
            <a:off x="2482439" y="1125131"/>
            <a:ext cx="321471" cy="321471"/>
            <a:chOff x="1785918" y="1500174"/>
            <a:chExt cx="428628" cy="428628"/>
          </a:xfrm>
        </p:grpSpPr>
        <p:sp>
          <p:nvSpPr>
            <p:cNvPr id="106" name="105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10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107 Grupo"/>
          <p:cNvGrpSpPr/>
          <p:nvPr/>
        </p:nvGrpSpPr>
        <p:grpSpPr>
          <a:xfrm>
            <a:off x="1357290" y="1125131"/>
            <a:ext cx="321471" cy="321471"/>
            <a:chOff x="500034" y="1643050"/>
            <a:chExt cx="428628" cy="428628"/>
          </a:xfrm>
        </p:grpSpPr>
        <p:sp>
          <p:nvSpPr>
            <p:cNvPr id="109" name="108 Rectángulo"/>
            <p:cNvSpPr/>
            <p:nvPr/>
          </p:nvSpPr>
          <p:spPr>
            <a:xfrm>
              <a:off x="500034" y="1643050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110" name="109 Conector recto"/>
            <p:cNvCxnSpPr>
              <a:stCxn id="109" idx="1"/>
              <a:endCxn id="109" idx="3"/>
            </p:cNvCxnSpPr>
            <p:nvPr/>
          </p:nvCxnSpPr>
          <p:spPr>
            <a:xfrm rot="10800000" flipH="1">
              <a:off x="500034" y="185736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"/>
            <p:cNvCxnSpPr>
              <a:stCxn id="109" idx="0"/>
              <a:endCxn id="109" idx="2"/>
            </p:cNvCxnSpPr>
            <p:nvPr/>
          </p:nvCxnSpPr>
          <p:spPr>
            <a:xfrm rot="16200000" flipH="1">
              <a:off x="500034" y="185736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111 Forma libre"/>
            <p:cNvSpPr/>
            <p:nvPr/>
          </p:nvSpPr>
          <p:spPr>
            <a:xfrm>
              <a:off x="500063" y="1714500"/>
              <a:ext cx="426243" cy="285750"/>
            </a:xfrm>
            <a:custGeom>
              <a:avLst/>
              <a:gdLst>
                <a:gd name="connsiteX0" fmla="*/ 426243 w 426243"/>
                <a:gd name="connsiteY0" fmla="*/ 0 h 285750"/>
                <a:gd name="connsiteX1" fmla="*/ 238125 w 426243"/>
                <a:gd name="connsiteY1" fmla="*/ 0 h 285750"/>
                <a:gd name="connsiteX2" fmla="*/ 240506 w 426243"/>
                <a:gd name="connsiteY2" fmla="*/ 142875 h 285750"/>
                <a:gd name="connsiteX3" fmla="*/ 188118 w 426243"/>
                <a:gd name="connsiteY3" fmla="*/ 142875 h 285750"/>
                <a:gd name="connsiteX4" fmla="*/ 188118 w 426243"/>
                <a:gd name="connsiteY4" fmla="*/ 285750 h 285750"/>
                <a:gd name="connsiteX5" fmla="*/ 0 w 426243"/>
                <a:gd name="connsiteY5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243" h="285750">
                  <a:moveTo>
                    <a:pt x="426243" y="0"/>
                  </a:moveTo>
                  <a:lnTo>
                    <a:pt x="238125" y="0"/>
                  </a:lnTo>
                  <a:cubicBezTo>
                    <a:pt x="238919" y="47625"/>
                    <a:pt x="239712" y="95250"/>
                    <a:pt x="240506" y="142875"/>
                  </a:cubicBezTo>
                  <a:lnTo>
                    <a:pt x="188118" y="142875"/>
                  </a:lnTo>
                  <a:lnTo>
                    <a:pt x="188118" y="285750"/>
                  </a:lnTo>
                  <a:lnTo>
                    <a:pt x="0" y="285750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13" name="112 CuadroTexto"/>
          <p:cNvSpPr txBox="1"/>
          <p:nvPr/>
        </p:nvSpPr>
        <p:spPr>
          <a:xfrm>
            <a:off x="6064606" y="535767"/>
            <a:ext cx="3465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4" name="113 Grupo"/>
          <p:cNvGrpSpPr/>
          <p:nvPr/>
        </p:nvGrpSpPr>
        <p:grpSpPr>
          <a:xfrm>
            <a:off x="3072326" y="1125131"/>
            <a:ext cx="321471" cy="321471"/>
            <a:chOff x="2572435" y="1500174"/>
            <a:chExt cx="428628" cy="428628"/>
          </a:xfrm>
        </p:grpSpPr>
        <p:sp>
          <p:nvSpPr>
            <p:cNvPr id="115" name="114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116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116 Grupo"/>
          <p:cNvGrpSpPr/>
          <p:nvPr/>
        </p:nvGrpSpPr>
        <p:grpSpPr>
          <a:xfrm>
            <a:off x="4089794" y="1071552"/>
            <a:ext cx="321471" cy="696521"/>
            <a:chOff x="2571736" y="2357430"/>
            <a:chExt cx="428628" cy="928694"/>
          </a:xfrm>
        </p:grpSpPr>
        <p:sp>
          <p:nvSpPr>
            <p:cNvPr id="118" name="117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119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119 Grupo"/>
          <p:cNvGrpSpPr/>
          <p:nvPr/>
        </p:nvGrpSpPr>
        <p:grpSpPr>
          <a:xfrm>
            <a:off x="1946654" y="1125131"/>
            <a:ext cx="321471" cy="321471"/>
            <a:chOff x="1142976" y="2428868"/>
            <a:chExt cx="428628" cy="428628"/>
          </a:xfrm>
        </p:grpSpPr>
        <p:sp>
          <p:nvSpPr>
            <p:cNvPr id="121" name="120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122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3" name="122 Grupo"/>
          <p:cNvGrpSpPr/>
          <p:nvPr/>
        </p:nvGrpSpPr>
        <p:grpSpPr>
          <a:xfrm>
            <a:off x="3554009" y="1125131"/>
            <a:ext cx="321471" cy="328612"/>
            <a:chOff x="3214678" y="1500174"/>
            <a:chExt cx="428628" cy="438149"/>
          </a:xfrm>
        </p:grpSpPr>
        <p:pic>
          <p:nvPicPr>
            <p:cNvPr id="124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5" name="124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</p:grpSp>
      <p:grpSp>
        <p:nvGrpSpPr>
          <p:cNvPr id="126" name="125 Grupo"/>
          <p:cNvGrpSpPr/>
          <p:nvPr/>
        </p:nvGrpSpPr>
        <p:grpSpPr>
          <a:xfrm>
            <a:off x="4036215" y="642924"/>
            <a:ext cx="321471" cy="321471"/>
            <a:chOff x="5072066" y="3857628"/>
            <a:chExt cx="428628" cy="428628"/>
          </a:xfrm>
        </p:grpSpPr>
        <p:sp>
          <p:nvSpPr>
            <p:cNvPr id="127" name="126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128" name="127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"/>
            <p:cNvCxnSpPr>
              <a:stCxn id="127" idx="0"/>
              <a:endCxn id="127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129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31" name="130 CuadroTexto"/>
          <p:cNvSpPr txBox="1"/>
          <p:nvPr/>
        </p:nvSpPr>
        <p:spPr>
          <a:xfrm>
            <a:off x="6011028" y="214296"/>
            <a:ext cx="5367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b="1" dirty="0">
                <a:cs typeface="Times New Roman" pitchFamily="18" charset="0"/>
              </a:rPr>
              <a:t>MAJ</a:t>
            </a:r>
          </a:p>
        </p:txBody>
      </p:sp>
      <p:sp>
        <p:nvSpPr>
          <p:cNvPr id="132" name="131 Forma libre"/>
          <p:cNvSpPr/>
          <p:nvPr/>
        </p:nvSpPr>
        <p:spPr>
          <a:xfrm>
            <a:off x="6118185" y="964395"/>
            <a:ext cx="311219" cy="214314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grpSp>
        <p:nvGrpSpPr>
          <p:cNvPr id="133" name="132 Grupo"/>
          <p:cNvGrpSpPr/>
          <p:nvPr/>
        </p:nvGrpSpPr>
        <p:grpSpPr>
          <a:xfrm>
            <a:off x="4572000" y="535767"/>
            <a:ext cx="535786" cy="321471"/>
            <a:chOff x="3857619" y="3714752"/>
            <a:chExt cx="714381" cy="428628"/>
          </a:xfrm>
        </p:grpSpPr>
        <p:sp>
          <p:nvSpPr>
            <p:cNvPr id="134" name="133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135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6" name="135 Grupo"/>
          <p:cNvGrpSpPr/>
          <p:nvPr/>
        </p:nvGrpSpPr>
        <p:grpSpPr>
          <a:xfrm>
            <a:off x="4572000" y="107139"/>
            <a:ext cx="535786" cy="321471"/>
            <a:chOff x="3857619" y="2714620"/>
            <a:chExt cx="714381" cy="428628"/>
          </a:xfrm>
        </p:grpSpPr>
        <p:sp>
          <p:nvSpPr>
            <p:cNvPr id="137" name="136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138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9" name="138 Forma libre"/>
          <p:cNvSpPr/>
          <p:nvPr/>
        </p:nvSpPr>
        <p:spPr>
          <a:xfrm>
            <a:off x="5268521" y="160718"/>
            <a:ext cx="535786" cy="321471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grpSp>
        <p:nvGrpSpPr>
          <p:cNvPr id="140" name="139 Grupo"/>
          <p:cNvGrpSpPr/>
          <p:nvPr/>
        </p:nvGrpSpPr>
        <p:grpSpPr>
          <a:xfrm>
            <a:off x="4572000" y="964395"/>
            <a:ext cx="535786" cy="321471"/>
            <a:chOff x="3857619" y="3857628"/>
            <a:chExt cx="714381" cy="428628"/>
          </a:xfrm>
        </p:grpSpPr>
        <p:pic>
          <p:nvPicPr>
            <p:cNvPr id="141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2" name="141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</p:grpSp>
      <p:grpSp>
        <p:nvGrpSpPr>
          <p:cNvPr id="143" name="142 Grupo"/>
          <p:cNvGrpSpPr/>
          <p:nvPr/>
        </p:nvGrpSpPr>
        <p:grpSpPr>
          <a:xfrm>
            <a:off x="4572000" y="1393023"/>
            <a:ext cx="535786" cy="321471"/>
            <a:chOff x="2857488" y="2714620"/>
            <a:chExt cx="714381" cy="428628"/>
          </a:xfrm>
        </p:grpSpPr>
        <p:sp>
          <p:nvSpPr>
            <p:cNvPr id="144" name="143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145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6" name="211 Grupo"/>
          <p:cNvGrpSpPr/>
          <p:nvPr/>
        </p:nvGrpSpPr>
        <p:grpSpPr>
          <a:xfrm>
            <a:off x="2327683" y="4425296"/>
            <a:ext cx="367200" cy="415499"/>
            <a:chOff x="2260600" y="1842887"/>
            <a:chExt cx="298800" cy="338551"/>
          </a:xfrm>
        </p:grpSpPr>
        <p:sp>
          <p:nvSpPr>
            <p:cNvPr id="147" name="146 CuadroTexto"/>
            <p:cNvSpPr txBox="1"/>
            <p:nvPr/>
          </p:nvSpPr>
          <p:spPr>
            <a:xfrm>
              <a:off x="2260600" y="1842887"/>
              <a:ext cx="298800" cy="33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Symbol" pitchFamily="18" charset="2"/>
                </a:rPr>
                <a:t>S</a:t>
              </a:r>
              <a:endParaRPr lang="es-ES" sz="2100" b="1" dirty="0">
                <a:latin typeface="Symbol" pitchFamily="18" charset="2"/>
              </a:endParaRPr>
            </a:p>
          </p:txBody>
        </p:sp>
        <p:sp>
          <p:nvSpPr>
            <p:cNvPr id="148" name="147 Elipse"/>
            <p:cNvSpPr/>
            <p:nvPr/>
          </p:nvSpPr>
          <p:spPr>
            <a:xfrm>
              <a:off x="2260600" y="1842888"/>
              <a:ext cx="297064" cy="2970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49" name="148 Rectángulo"/>
          <p:cNvSpPr/>
          <p:nvPr/>
        </p:nvSpPr>
        <p:spPr>
          <a:xfrm>
            <a:off x="2964645" y="4425293"/>
            <a:ext cx="367200" cy="36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50" name="149 Conector recto"/>
          <p:cNvCxnSpPr>
            <a:stCxn id="149" idx="0"/>
            <a:endCxn id="149" idx="2"/>
          </p:cNvCxnSpPr>
          <p:nvPr/>
        </p:nvCxnSpPr>
        <p:spPr>
          <a:xfrm rot="16200000" flipH="1">
            <a:off x="2964645" y="4608893"/>
            <a:ext cx="3672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"/>
          <p:cNvCxnSpPr>
            <a:stCxn id="149" idx="1"/>
            <a:endCxn id="149" idx="3"/>
          </p:cNvCxnSpPr>
          <p:nvPr/>
        </p:nvCxnSpPr>
        <p:spPr>
          <a:xfrm rot="10800000" flipH="1">
            <a:off x="2964645" y="4608893"/>
            <a:ext cx="36720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 de flecha"/>
          <p:cNvCxnSpPr/>
          <p:nvPr/>
        </p:nvCxnSpPr>
        <p:spPr>
          <a:xfrm>
            <a:off x="2692749" y="4607586"/>
            <a:ext cx="271896" cy="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Conector recto de flecha"/>
          <p:cNvCxnSpPr>
            <a:stCxn id="149" idx="3"/>
          </p:cNvCxnSpPr>
          <p:nvPr/>
        </p:nvCxnSpPr>
        <p:spPr>
          <a:xfrm flipV="1">
            <a:off x="3331845" y="4607734"/>
            <a:ext cx="222164" cy="1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 de flecha"/>
          <p:cNvCxnSpPr/>
          <p:nvPr/>
        </p:nvCxnSpPr>
        <p:spPr>
          <a:xfrm rot="16200000" flipH="1">
            <a:off x="2360499" y="4276765"/>
            <a:ext cx="298111" cy="14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/>
          <p:nvPr/>
        </p:nvCxnSpPr>
        <p:spPr>
          <a:xfrm flipV="1">
            <a:off x="2000232" y="4607586"/>
            <a:ext cx="327451" cy="148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155 CuadroTexto"/>
          <p:cNvSpPr txBox="1"/>
          <p:nvPr/>
        </p:nvSpPr>
        <p:spPr>
          <a:xfrm>
            <a:off x="2000232" y="4330734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*</a:t>
            </a:r>
            <a:endParaRPr lang="es-ES" sz="13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156 CuadroTexto"/>
          <p:cNvSpPr txBox="1"/>
          <p:nvPr/>
        </p:nvSpPr>
        <p:spPr>
          <a:xfrm>
            <a:off x="2321703" y="3857634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157 CuadroTexto"/>
          <p:cNvSpPr txBox="1"/>
          <p:nvPr/>
        </p:nvSpPr>
        <p:spPr>
          <a:xfrm>
            <a:off x="2482438" y="4127488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sz="13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9" name="158 Conector recto de flecha"/>
          <p:cNvCxnSpPr/>
          <p:nvPr/>
        </p:nvCxnSpPr>
        <p:spPr>
          <a:xfrm>
            <a:off x="1678761" y="4607733"/>
            <a:ext cx="267893" cy="1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/>
          <p:nvPr/>
        </p:nvCxnSpPr>
        <p:spPr>
          <a:xfrm flipV="1">
            <a:off x="2979468" y="4442935"/>
            <a:ext cx="335142" cy="328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160 CuadroTexto"/>
          <p:cNvSpPr txBox="1"/>
          <p:nvPr/>
        </p:nvSpPr>
        <p:spPr>
          <a:xfrm>
            <a:off x="3552879" y="4446997"/>
            <a:ext cx="26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sz="13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61 CuadroTexto"/>
          <p:cNvSpPr txBox="1"/>
          <p:nvPr/>
        </p:nvSpPr>
        <p:spPr>
          <a:xfrm>
            <a:off x="1464447" y="3991157"/>
            <a:ext cx="321471" cy="43858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*</a:t>
            </a:r>
            <a:endParaRPr lang="es-ES" sz="13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62 Rectángulo"/>
          <p:cNvSpPr/>
          <p:nvPr/>
        </p:nvSpPr>
        <p:spPr>
          <a:xfrm>
            <a:off x="1571604" y="4339841"/>
            <a:ext cx="107157" cy="5357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Elipse"/>
          <p:cNvSpPr/>
          <p:nvPr/>
        </p:nvSpPr>
        <p:spPr>
          <a:xfrm>
            <a:off x="2305050" y="13716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" name="4 Elipse"/>
          <p:cNvSpPr/>
          <p:nvPr/>
        </p:nvSpPr>
        <p:spPr>
          <a:xfrm>
            <a:off x="1757361" y="13716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" name="5 Elipse"/>
          <p:cNvSpPr/>
          <p:nvPr/>
        </p:nvSpPr>
        <p:spPr>
          <a:xfrm>
            <a:off x="2857499" y="13716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7" name="6 Conector recto de flecha"/>
          <p:cNvCxnSpPr>
            <a:stCxn id="6" idx="0"/>
            <a:endCxn id="20" idx="4"/>
          </p:cNvCxnSpPr>
          <p:nvPr/>
        </p:nvCxnSpPr>
        <p:spPr>
          <a:xfrm rot="5400000" flipH="1" flipV="1">
            <a:off x="2805113" y="1212057"/>
            <a:ext cx="319086" cy="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3" idx="7"/>
            <a:endCxn id="20" idx="3"/>
          </p:cNvCxnSpPr>
          <p:nvPr/>
        </p:nvCxnSpPr>
        <p:spPr>
          <a:xfrm rot="5400000" flipH="1" flipV="1">
            <a:off x="2497503" y="1011605"/>
            <a:ext cx="381857" cy="4009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18" idx="3"/>
            <a:endCxn id="5" idx="7"/>
          </p:cNvCxnSpPr>
          <p:nvPr/>
        </p:nvCxnSpPr>
        <p:spPr>
          <a:xfrm rot="5400000">
            <a:off x="1947434" y="1013984"/>
            <a:ext cx="381857" cy="3961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18" idx="5"/>
          </p:cNvCxnSpPr>
          <p:nvPr/>
        </p:nvCxnSpPr>
        <p:spPr>
          <a:xfrm rot="16200000" flipH="1">
            <a:off x="2480835" y="1028272"/>
            <a:ext cx="396906" cy="3826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19" idx="5"/>
            <a:endCxn id="3" idx="1"/>
          </p:cNvCxnSpPr>
          <p:nvPr/>
        </p:nvCxnSpPr>
        <p:spPr>
          <a:xfrm rot="16200000" flipH="1">
            <a:off x="1947434" y="1013984"/>
            <a:ext cx="381857" cy="3961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19" idx="4"/>
            <a:endCxn id="5" idx="0"/>
          </p:cNvCxnSpPr>
          <p:nvPr/>
        </p:nvCxnSpPr>
        <p:spPr>
          <a:xfrm rot="5400000">
            <a:off x="1704975" y="1212057"/>
            <a:ext cx="319086" cy="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305050" y="8382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" name="18 Elipse"/>
          <p:cNvSpPr/>
          <p:nvPr/>
        </p:nvSpPr>
        <p:spPr>
          <a:xfrm>
            <a:off x="1757361" y="8382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" name="19 Elipse"/>
          <p:cNvSpPr/>
          <p:nvPr/>
        </p:nvSpPr>
        <p:spPr>
          <a:xfrm>
            <a:off x="2857499" y="8382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33" name="32 Conector recto de flecha"/>
          <p:cNvCxnSpPr>
            <a:stCxn id="3" idx="0"/>
            <a:endCxn id="18" idx="4"/>
          </p:cNvCxnSpPr>
          <p:nvPr/>
        </p:nvCxnSpPr>
        <p:spPr>
          <a:xfrm rot="5400000" flipH="1" flipV="1">
            <a:off x="2252664" y="1212057"/>
            <a:ext cx="319086" cy="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rot="10800000" flipV="1">
            <a:off x="1957945" y="984167"/>
            <a:ext cx="899555" cy="4542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1971304" y="984167"/>
            <a:ext cx="886196" cy="4586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endCxn id="53" idx="4"/>
          </p:cNvCxnSpPr>
          <p:nvPr/>
        </p:nvCxnSpPr>
        <p:spPr>
          <a:xfrm rot="5400000" flipH="1" flipV="1">
            <a:off x="4355306" y="1262063"/>
            <a:ext cx="4190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endCxn id="53" idx="3"/>
          </p:cNvCxnSpPr>
          <p:nvPr/>
        </p:nvCxnSpPr>
        <p:spPr>
          <a:xfrm flipV="1">
            <a:off x="4024311" y="1021129"/>
            <a:ext cx="464773" cy="45048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51" idx="3"/>
          </p:cNvCxnSpPr>
          <p:nvPr/>
        </p:nvCxnSpPr>
        <p:spPr>
          <a:xfrm rot="5400000">
            <a:off x="3486153" y="1006840"/>
            <a:ext cx="450484" cy="4790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51" idx="5"/>
          </p:cNvCxnSpPr>
          <p:nvPr/>
        </p:nvCxnSpPr>
        <p:spPr>
          <a:xfrm rot="16200000" flipH="1">
            <a:off x="4111992" y="1011604"/>
            <a:ext cx="450484" cy="4695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52" idx="5"/>
          </p:cNvCxnSpPr>
          <p:nvPr/>
        </p:nvCxnSpPr>
        <p:spPr>
          <a:xfrm rot="16200000" flipH="1">
            <a:off x="3571448" y="1004460"/>
            <a:ext cx="450484" cy="48382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rot="5400000">
            <a:off x="3397128" y="1321296"/>
            <a:ext cx="166688" cy="5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Elipse"/>
          <p:cNvSpPr/>
          <p:nvPr/>
        </p:nvSpPr>
        <p:spPr>
          <a:xfrm>
            <a:off x="3919539" y="8382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2" name="51 Elipse"/>
          <p:cNvSpPr/>
          <p:nvPr/>
        </p:nvSpPr>
        <p:spPr>
          <a:xfrm>
            <a:off x="3371850" y="8382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3" name="52 Elipse"/>
          <p:cNvSpPr/>
          <p:nvPr/>
        </p:nvSpPr>
        <p:spPr>
          <a:xfrm>
            <a:off x="4457699" y="8382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4" name="53 Conector recto de flecha"/>
          <p:cNvCxnSpPr>
            <a:endCxn id="51" idx="4"/>
          </p:cNvCxnSpPr>
          <p:nvPr/>
        </p:nvCxnSpPr>
        <p:spPr>
          <a:xfrm rot="16200000" flipV="1">
            <a:off x="3813715" y="1265495"/>
            <a:ext cx="4259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rot="10800000" flipV="1">
            <a:off x="3471862" y="984167"/>
            <a:ext cx="1000127" cy="48744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3585793" y="984168"/>
            <a:ext cx="986207" cy="48744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52" idx="4"/>
          </p:cNvCxnSpPr>
          <p:nvPr/>
        </p:nvCxnSpPr>
        <p:spPr>
          <a:xfrm rot="5400000">
            <a:off x="3269458" y="1262063"/>
            <a:ext cx="419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3946051" y="1321296"/>
            <a:ext cx="166688" cy="5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 rot="5400000">
            <a:off x="4479451" y="1321296"/>
            <a:ext cx="166688" cy="5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Arco"/>
          <p:cNvSpPr/>
          <p:nvPr/>
        </p:nvSpPr>
        <p:spPr>
          <a:xfrm>
            <a:off x="3359468" y="625793"/>
            <a:ext cx="245745" cy="245745"/>
          </a:xfrm>
          <a:prstGeom prst="arc">
            <a:avLst>
              <a:gd name="adj1" fmla="val 7177487"/>
              <a:gd name="adj2" fmla="val 3299906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6" name="75 Arco"/>
          <p:cNvSpPr/>
          <p:nvPr/>
        </p:nvSpPr>
        <p:spPr>
          <a:xfrm>
            <a:off x="3905250" y="638175"/>
            <a:ext cx="245745" cy="245745"/>
          </a:xfrm>
          <a:prstGeom prst="arc">
            <a:avLst>
              <a:gd name="adj1" fmla="val 7177487"/>
              <a:gd name="adj2" fmla="val 3299906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7" name="76 Arco"/>
          <p:cNvSpPr/>
          <p:nvPr/>
        </p:nvSpPr>
        <p:spPr>
          <a:xfrm>
            <a:off x="4438650" y="625793"/>
            <a:ext cx="245745" cy="245745"/>
          </a:xfrm>
          <a:prstGeom prst="arc">
            <a:avLst>
              <a:gd name="adj1" fmla="val 7177487"/>
              <a:gd name="adj2" fmla="val 3299906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8" name="77 Elipse"/>
          <p:cNvSpPr/>
          <p:nvPr/>
        </p:nvSpPr>
        <p:spPr>
          <a:xfrm>
            <a:off x="6086477" y="8382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9" name="78 Elipse"/>
          <p:cNvSpPr/>
          <p:nvPr/>
        </p:nvSpPr>
        <p:spPr>
          <a:xfrm>
            <a:off x="5538788" y="8382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0" name="79 Elipse"/>
          <p:cNvSpPr/>
          <p:nvPr/>
        </p:nvSpPr>
        <p:spPr>
          <a:xfrm>
            <a:off x="6624636" y="8382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82" name="81 Conector recto"/>
          <p:cNvCxnSpPr>
            <a:stCxn id="79" idx="3"/>
          </p:cNvCxnSpPr>
          <p:nvPr/>
        </p:nvCxnSpPr>
        <p:spPr>
          <a:xfrm rot="5400000">
            <a:off x="5379245" y="1013985"/>
            <a:ext cx="183785" cy="19807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 rot="5400000">
            <a:off x="5805488" y="1004888"/>
            <a:ext cx="300040" cy="300038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 rot="5400000">
            <a:off x="6255545" y="1021557"/>
            <a:ext cx="400050" cy="36671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 rot="10800000">
            <a:off x="5272087" y="1203722"/>
            <a:ext cx="100013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5005090" y="938510"/>
            <a:ext cx="533996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/>
        </p:nvCxnSpPr>
        <p:spPr>
          <a:xfrm rot="10800000">
            <a:off x="5905500" y="671513"/>
            <a:ext cx="200025" cy="19807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>
            <a:off x="5272087" y="671513"/>
            <a:ext cx="1166813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>
            <a:stCxn id="80" idx="1"/>
          </p:cNvCxnSpPr>
          <p:nvPr/>
        </p:nvCxnSpPr>
        <p:spPr>
          <a:xfrm rot="16200000" flipV="1">
            <a:off x="6448425" y="661989"/>
            <a:ext cx="198073" cy="217121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>
            <a:off x="5172075" y="1303734"/>
            <a:ext cx="633413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 rot="5400000">
            <a:off x="4804469" y="938510"/>
            <a:ext cx="734616" cy="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5172075" y="571500"/>
            <a:ext cx="1566863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/>
          <p:nvPr/>
        </p:nvCxnSpPr>
        <p:spPr>
          <a:xfrm rot="5400000" flipH="1" flipV="1">
            <a:off x="6601134" y="700397"/>
            <a:ext cx="266700" cy="890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"/>
          <p:cNvCxnSpPr/>
          <p:nvPr/>
        </p:nvCxnSpPr>
        <p:spPr>
          <a:xfrm rot="16200000" flipV="1">
            <a:off x="5505034" y="699329"/>
            <a:ext cx="272638" cy="510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"/>
          <p:cNvCxnSpPr/>
          <p:nvPr/>
        </p:nvCxnSpPr>
        <p:spPr>
          <a:xfrm>
            <a:off x="5072063" y="1404938"/>
            <a:ext cx="1200150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rot="5400000">
            <a:off x="4604742" y="938808"/>
            <a:ext cx="934641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/>
          <p:nvPr/>
        </p:nvCxnSpPr>
        <p:spPr>
          <a:xfrm>
            <a:off x="5072062" y="471488"/>
            <a:ext cx="1366838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>
            <a:stCxn id="79" idx="7"/>
          </p:cNvCxnSpPr>
          <p:nvPr/>
        </p:nvCxnSpPr>
        <p:spPr>
          <a:xfrm rot="5400000" flipH="1" flipV="1">
            <a:off x="5597892" y="595314"/>
            <a:ext cx="398098" cy="15044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"/>
          <p:cNvCxnSpPr/>
          <p:nvPr/>
        </p:nvCxnSpPr>
        <p:spPr>
          <a:xfrm rot="5400000" flipH="1" flipV="1">
            <a:off x="6164628" y="597265"/>
            <a:ext cx="398098" cy="15044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>
            <a:endCxn id="79" idx="5"/>
          </p:cNvCxnSpPr>
          <p:nvPr/>
        </p:nvCxnSpPr>
        <p:spPr>
          <a:xfrm rot="10800000">
            <a:off x="5721717" y="1021130"/>
            <a:ext cx="117109" cy="837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"/>
          <p:cNvCxnSpPr/>
          <p:nvPr/>
        </p:nvCxnSpPr>
        <p:spPr>
          <a:xfrm rot="10800000">
            <a:off x="6272213" y="1021129"/>
            <a:ext cx="117109" cy="837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"/>
          <p:cNvCxnSpPr/>
          <p:nvPr/>
        </p:nvCxnSpPr>
        <p:spPr>
          <a:xfrm rot="10800000">
            <a:off x="6821854" y="1004888"/>
            <a:ext cx="117109" cy="837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146 CuadroTexto"/>
          <p:cNvSpPr txBox="1"/>
          <p:nvPr/>
        </p:nvSpPr>
        <p:spPr>
          <a:xfrm>
            <a:off x="5756081" y="838200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47 CuadroTexto"/>
          <p:cNvSpPr txBox="1"/>
          <p:nvPr/>
        </p:nvSpPr>
        <p:spPr>
          <a:xfrm>
            <a:off x="6289481" y="838200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148 CuadroTexto"/>
          <p:cNvSpPr txBox="1"/>
          <p:nvPr/>
        </p:nvSpPr>
        <p:spPr>
          <a:xfrm>
            <a:off x="6856218" y="838200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149 CuadroTexto"/>
          <p:cNvSpPr txBox="1"/>
          <p:nvPr/>
        </p:nvSpPr>
        <p:spPr>
          <a:xfrm>
            <a:off x="1788558" y="1771650"/>
            <a:ext cx="12731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BAM autoasociativa</a:t>
            </a:r>
            <a:endParaRPr lang="es-ES" sz="1050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3415338" y="1771650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BAM autoasociativa</a:t>
            </a:r>
          </a:p>
          <a:p>
            <a:pPr algn="ctr"/>
            <a:r>
              <a:rPr lang="en-US" sz="1050" dirty="0"/>
              <a:t>de </a:t>
            </a:r>
            <a:r>
              <a:rPr lang="en-US" sz="1050" dirty="0" err="1"/>
              <a:t>una</a:t>
            </a:r>
            <a:r>
              <a:rPr lang="en-US" sz="1050" dirty="0"/>
              <a:t> </a:t>
            </a:r>
            <a:r>
              <a:rPr lang="en-US" sz="1050" dirty="0" err="1"/>
              <a:t>capa</a:t>
            </a:r>
            <a:endParaRPr lang="es-ES" sz="1050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486277" y="4705350"/>
            <a:ext cx="2000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Memoria de Hopfield</a:t>
            </a:r>
            <a:endParaRPr lang="es-ES" sz="1050" dirty="0"/>
          </a:p>
        </p:txBody>
      </p:sp>
      <p:sp>
        <p:nvSpPr>
          <p:cNvPr id="66" name="65 Elipse"/>
          <p:cNvSpPr/>
          <p:nvPr/>
        </p:nvSpPr>
        <p:spPr>
          <a:xfrm>
            <a:off x="4752977" y="3336606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7" name="66 Elipse"/>
          <p:cNvSpPr/>
          <p:nvPr/>
        </p:nvSpPr>
        <p:spPr>
          <a:xfrm>
            <a:off x="4986339" y="4103369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8" name="67 Elipse"/>
          <p:cNvSpPr/>
          <p:nvPr/>
        </p:nvSpPr>
        <p:spPr>
          <a:xfrm>
            <a:off x="5705475" y="4103369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9" name="68 Elipse"/>
          <p:cNvSpPr/>
          <p:nvPr/>
        </p:nvSpPr>
        <p:spPr>
          <a:xfrm>
            <a:off x="5938838" y="3317558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0" name="69 Elipse"/>
          <p:cNvSpPr/>
          <p:nvPr/>
        </p:nvSpPr>
        <p:spPr>
          <a:xfrm>
            <a:off x="5353052" y="2836544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71" name="70 Conector recto de flecha"/>
          <p:cNvCxnSpPr/>
          <p:nvPr/>
        </p:nvCxnSpPr>
        <p:spPr>
          <a:xfrm flipV="1">
            <a:off x="4942524" y="3015616"/>
            <a:ext cx="437198" cy="3457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 rot="16200000" flipH="1">
            <a:off x="4685352" y="3749994"/>
            <a:ext cx="570546" cy="1647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68" idx="2"/>
            <a:endCxn id="67" idx="6"/>
          </p:cNvCxnSpPr>
          <p:nvPr/>
        </p:nvCxnSpPr>
        <p:spPr>
          <a:xfrm rot="10800000">
            <a:off x="5200653" y="4210526"/>
            <a:ext cx="504822" cy="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rot="5400000" flipH="1" flipV="1">
            <a:off x="5648327" y="3737610"/>
            <a:ext cx="584835" cy="17526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 rot="10800000">
            <a:off x="5553077" y="3017520"/>
            <a:ext cx="400050" cy="333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Arco"/>
          <p:cNvSpPr/>
          <p:nvPr/>
        </p:nvSpPr>
        <p:spPr>
          <a:xfrm>
            <a:off x="4486277" y="3184208"/>
            <a:ext cx="354330" cy="354330"/>
          </a:xfrm>
          <a:prstGeom prst="arc">
            <a:avLst>
              <a:gd name="adj1" fmla="val 3160841"/>
              <a:gd name="adj2" fmla="val 2109622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1" name="90 Arco"/>
          <p:cNvSpPr/>
          <p:nvPr/>
        </p:nvSpPr>
        <p:spPr>
          <a:xfrm>
            <a:off x="4798697" y="4217670"/>
            <a:ext cx="354330" cy="354330"/>
          </a:xfrm>
          <a:prstGeom prst="arc">
            <a:avLst>
              <a:gd name="adj1" fmla="val 19969692"/>
              <a:gd name="adj2" fmla="val 16376107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2" name="91 Arco"/>
          <p:cNvSpPr/>
          <p:nvPr/>
        </p:nvSpPr>
        <p:spPr>
          <a:xfrm>
            <a:off x="5786439" y="4217670"/>
            <a:ext cx="354330" cy="354330"/>
          </a:xfrm>
          <a:prstGeom prst="arc">
            <a:avLst>
              <a:gd name="adj1" fmla="val 15234453"/>
              <a:gd name="adj2" fmla="val 12270374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3" name="92 Arco"/>
          <p:cNvSpPr/>
          <p:nvPr/>
        </p:nvSpPr>
        <p:spPr>
          <a:xfrm>
            <a:off x="6086477" y="3184208"/>
            <a:ext cx="354330" cy="354330"/>
          </a:xfrm>
          <a:prstGeom prst="arc">
            <a:avLst>
              <a:gd name="adj1" fmla="val 11475116"/>
              <a:gd name="adj2" fmla="val 8233057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4" name="93 Arco"/>
          <p:cNvSpPr/>
          <p:nvPr/>
        </p:nvSpPr>
        <p:spPr>
          <a:xfrm>
            <a:off x="5265422" y="2550795"/>
            <a:ext cx="354330" cy="354330"/>
          </a:xfrm>
          <a:prstGeom prst="arc">
            <a:avLst>
              <a:gd name="adj1" fmla="val 7177487"/>
              <a:gd name="adj2" fmla="val 3299906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96" name="95 Conector recto de flecha"/>
          <p:cNvCxnSpPr/>
          <p:nvPr/>
        </p:nvCxnSpPr>
        <p:spPr>
          <a:xfrm rot="10800000" flipV="1">
            <a:off x="5173981" y="3501390"/>
            <a:ext cx="780098" cy="6457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/>
          <p:nvPr/>
        </p:nvCxnSpPr>
        <p:spPr>
          <a:xfrm rot="5400000">
            <a:off x="4755358" y="3422809"/>
            <a:ext cx="1051560" cy="3114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>
            <a:off x="4951096" y="3504247"/>
            <a:ext cx="774383" cy="6372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>
            <a:stCxn id="66" idx="6"/>
            <a:endCxn id="69" idx="2"/>
          </p:cNvCxnSpPr>
          <p:nvPr/>
        </p:nvCxnSpPr>
        <p:spPr>
          <a:xfrm flipV="1">
            <a:off x="4967291" y="3424714"/>
            <a:ext cx="971547" cy="19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/>
          <p:nvPr/>
        </p:nvCxnSpPr>
        <p:spPr>
          <a:xfrm rot="16200000" flipH="1">
            <a:off x="5106830" y="3434239"/>
            <a:ext cx="1054418" cy="2914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CuadroTexto"/>
          <p:cNvSpPr txBox="1"/>
          <p:nvPr/>
        </p:nvSpPr>
        <p:spPr>
          <a:xfrm>
            <a:off x="4751502" y="330154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1</a:t>
            </a:r>
          </a:p>
        </p:txBody>
      </p:sp>
      <p:sp>
        <p:nvSpPr>
          <p:cNvPr id="103" name="102 CuadroTexto"/>
          <p:cNvSpPr txBox="1"/>
          <p:nvPr/>
        </p:nvSpPr>
        <p:spPr>
          <a:xfrm>
            <a:off x="5345862" y="2801302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2</a:t>
            </a:r>
          </a:p>
        </p:txBody>
      </p:sp>
      <p:sp>
        <p:nvSpPr>
          <p:cNvPr id="104" name="103 CuadroTexto"/>
          <p:cNvSpPr txBox="1"/>
          <p:nvPr/>
        </p:nvSpPr>
        <p:spPr>
          <a:xfrm>
            <a:off x="5939792" y="328535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3</a:t>
            </a:r>
          </a:p>
        </p:txBody>
      </p:sp>
      <p:sp>
        <p:nvSpPr>
          <p:cNvPr id="105" name="104 CuadroTexto"/>
          <p:cNvSpPr txBox="1"/>
          <p:nvPr/>
        </p:nvSpPr>
        <p:spPr>
          <a:xfrm>
            <a:off x="5700714" y="407402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4</a:t>
            </a:r>
          </a:p>
        </p:txBody>
      </p:sp>
      <p:sp>
        <p:nvSpPr>
          <p:cNvPr id="106" name="105 CuadroTexto"/>
          <p:cNvSpPr txBox="1"/>
          <p:nvPr/>
        </p:nvSpPr>
        <p:spPr>
          <a:xfrm>
            <a:off x="4975862" y="4073842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5</a:t>
            </a:r>
          </a:p>
        </p:txBody>
      </p:sp>
      <p:sp>
        <p:nvSpPr>
          <p:cNvPr id="107" name="106 Elipse"/>
          <p:cNvSpPr/>
          <p:nvPr/>
        </p:nvSpPr>
        <p:spPr>
          <a:xfrm>
            <a:off x="2986089" y="3674417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0" name="109 Elipse"/>
          <p:cNvSpPr/>
          <p:nvPr/>
        </p:nvSpPr>
        <p:spPr>
          <a:xfrm>
            <a:off x="2438400" y="3674417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2" name="111 Elipse"/>
          <p:cNvSpPr/>
          <p:nvPr/>
        </p:nvSpPr>
        <p:spPr>
          <a:xfrm>
            <a:off x="3538538" y="3674417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13" name="112 Conector recto de flecha"/>
          <p:cNvCxnSpPr>
            <a:stCxn id="112" idx="0"/>
            <a:endCxn id="123" idx="4"/>
          </p:cNvCxnSpPr>
          <p:nvPr/>
        </p:nvCxnSpPr>
        <p:spPr>
          <a:xfrm rot="5400000" flipH="1" flipV="1">
            <a:off x="3486152" y="3514874"/>
            <a:ext cx="319086" cy="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 de flecha"/>
          <p:cNvCxnSpPr>
            <a:stCxn id="107" idx="7"/>
            <a:endCxn id="123" idx="3"/>
          </p:cNvCxnSpPr>
          <p:nvPr/>
        </p:nvCxnSpPr>
        <p:spPr>
          <a:xfrm rot="5400000" flipH="1" flipV="1">
            <a:off x="3178542" y="3314422"/>
            <a:ext cx="381857" cy="4009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 de flecha"/>
          <p:cNvCxnSpPr>
            <a:stCxn id="120" idx="3"/>
            <a:endCxn id="110" idx="7"/>
          </p:cNvCxnSpPr>
          <p:nvPr/>
        </p:nvCxnSpPr>
        <p:spPr>
          <a:xfrm rot="5400000">
            <a:off x="2628473" y="3316801"/>
            <a:ext cx="381857" cy="3961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>
            <a:stCxn id="120" idx="5"/>
          </p:cNvCxnSpPr>
          <p:nvPr/>
        </p:nvCxnSpPr>
        <p:spPr>
          <a:xfrm rot="16200000" flipH="1">
            <a:off x="3161874" y="3331090"/>
            <a:ext cx="396906" cy="3826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>
            <a:stCxn id="121" idx="5"/>
            <a:endCxn id="107" idx="1"/>
          </p:cNvCxnSpPr>
          <p:nvPr/>
        </p:nvCxnSpPr>
        <p:spPr>
          <a:xfrm rot="16200000" flipH="1">
            <a:off x="2628473" y="3316801"/>
            <a:ext cx="381857" cy="3961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121" idx="4"/>
            <a:endCxn id="110" idx="0"/>
          </p:cNvCxnSpPr>
          <p:nvPr/>
        </p:nvCxnSpPr>
        <p:spPr>
          <a:xfrm rot="5400000">
            <a:off x="2386014" y="3514874"/>
            <a:ext cx="319086" cy="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119 Elipse"/>
          <p:cNvSpPr/>
          <p:nvPr/>
        </p:nvSpPr>
        <p:spPr>
          <a:xfrm>
            <a:off x="2986089" y="3141017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1" name="120 Elipse"/>
          <p:cNvSpPr/>
          <p:nvPr/>
        </p:nvSpPr>
        <p:spPr>
          <a:xfrm>
            <a:off x="2438400" y="3141017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3" name="122 Elipse"/>
          <p:cNvSpPr/>
          <p:nvPr/>
        </p:nvSpPr>
        <p:spPr>
          <a:xfrm>
            <a:off x="3538538" y="3141017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24" name="123 Conector recto de flecha"/>
          <p:cNvCxnSpPr>
            <a:stCxn id="107" idx="0"/>
            <a:endCxn id="120" idx="4"/>
          </p:cNvCxnSpPr>
          <p:nvPr/>
        </p:nvCxnSpPr>
        <p:spPr>
          <a:xfrm rot="5400000" flipH="1" flipV="1">
            <a:off x="2933703" y="3514874"/>
            <a:ext cx="319086" cy="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 de flecha"/>
          <p:cNvCxnSpPr/>
          <p:nvPr/>
        </p:nvCxnSpPr>
        <p:spPr>
          <a:xfrm rot="10800000" flipV="1">
            <a:off x="2638984" y="3286984"/>
            <a:ext cx="899555" cy="4542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 de flecha"/>
          <p:cNvCxnSpPr/>
          <p:nvPr/>
        </p:nvCxnSpPr>
        <p:spPr>
          <a:xfrm>
            <a:off x="2652343" y="3286985"/>
            <a:ext cx="886196" cy="4586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126 CuadroTexto"/>
          <p:cNvSpPr txBox="1"/>
          <p:nvPr/>
        </p:nvSpPr>
        <p:spPr>
          <a:xfrm>
            <a:off x="2869257" y="4701967"/>
            <a:ext cx="4523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BAM</a:t>
            </a:r>
            <a:endParaRPr lang="es-E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025968" y="8382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" name="2 Elipse"/>
          <p:cNvSpPr/>
          <p:nvPr/>
        </p:nvSpPr>
        <p:spPr>
          <a:xfrm>
            <a:off x="2326005" y="13716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" name="3 Elipse"/>
          <p:cNvSpPr/>
          <p:nvPr/>
        </p:nvSpPr>
        <p:spPr>
          <a:xfrm>
            <a:off x="2578416" y="8382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" name="4 Elipse"/>
          <p:cNvSpPr/>
          <p:nvPr/>
        </p:nvSpPr>
        <p:spPr>
          <a:xfrm>
            <a:off x="1778316" y="13716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" name="5 Elipse"/>
          <p:cNvSpPr/>
          <p:nvPr/>
        </p:nvSpPr>
        <p:spPr>
          <a:xfrm>
            <a:off x="2878454" y="1371600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7" name="6 Conector recto de flecha"/>
          <p:cNvCxnSpPr/>
          <p:nvPr/>
        </p:nvCxnSpPr>
        <p:spPr>
          <a:xfrm rot="16200000" flipV="1">
            <a:off x="2668312" y="1112640"/>
            <a:ext cx="342899" cy="2035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 flipH="1" flipV="1">
            <a:off x="2384721" y="1125940"/>
            <a:ext cx="342901" cy="1688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10800000" flipV="1">
            <a:off x="1973580" y="1010841"/>
            <a:ext cx="610793" cy="4179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212897" y="1025129"/>
            <a:ext cx="678656" cy="39290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16200000" flipH="1">
            <a:off x="2116455" y="1114425"/>
            <a:ext cx="342900" cy="2071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>
            <a:off x="1836066" y="1130500"/>
            <a:ext cx="339329" cy="1500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2271713" y="527863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35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endParaRPr lang="es-ES" sz="13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318710" y="1638300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35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endParaRPr lang="es-ES" sz="135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160496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33" name="32 Grupo"/>
          <p:cNvGrpSpPr/>
          <p:nvPr/>
        </p:nvGrpSpPr>
        <p:grpSpPr>
          <a:xfrm>
            <a:off x="1438275" y="938213"/>
            <a:ext cx="666750" cy="800100"/>
            <a:chOff x="971550" y="539750"/>
            <a:chExt cx="889000" cy="1066800"/>
          </a:xfrm>
        </p:grpSpPr>
        <p:sp>
          <p:nvSpPr>
            <p:cNvPr id="3" name="2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2505075" y="938213"/>
            <a:ext cx="666750" cy="800100"/>
            <a:chOff x="971550" y="539750"/>
            <a:chExt cx="889000" cy="1066800"/>
          </a:xfrm>
        </p:grpSpPr>
        <p:sp>
          <p:nvSpPr>
            <p:cNvPr id="35" name="34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" name="42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65" name="64 Flecha derecha"/>
          <p:cNvSpPr/>
          <p:nvPr/>
        </p:nvSpPr>
        <p:spPr>
          <a:xfrm>
            <a:off x="2171700" y="1271588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6" name="65 Elipse"/>
          <p:cNvSpPr/>
          <p:nvPr/>
        </p:nvSpPr>
        <p:spPr>
          <a:xfrm>
            <a:off x="173831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7" name="66 Elipse"/>
          <p:cNvSpPr/>
          <p:nvPr/>
        </p:nvSpPr>
        <p:spPr>
          <a:xfrm>
            <a:off x="187166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8" name="67 Elipse"/>
          <p:cNvSpPr/>
          <p:nvPr/>
        </p:nvSpPr>
        <p:spPr>
          <a:xfrm>
            <a:off x="2005013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9" name="68 Elipse"/>
          <p:cNvSpPr/>
          <p:nvPr/>
        </p:nvSpPr>
        <p:spPr>
          <a:xfrm>
            <a:off x="2005013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0" name="69 Elipse"/>
          <p:cNvSpPr/>
          <p:nvPr/>
        </p:nvSpPr>
        <p:spPr>
          <a:xfrm>
            <a:off x="3071813" y="13716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1" name="70 Elipse"/>
          <p:cNvSpPr/>
          <p:nvPr/>
        </p:nvSpPr>
        <p:spPr>
          <a:xfrm>
            <a:off x="3071813" y="15049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2" name="71 Elipse"/>
          <p:cNvSpPr/>
          <p:nvPr/>
        </p:nvSpPr>
        <p:spPr>
          <a:xfrm>
            <a:off x="2938463" y="16383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" name="72 Elipse"/>
          <p:cNvSpPr/>
          <p:nvPr/>
        </p:nvSpPr>
        <p:spPr>
          <a:xfrm>
            <a:off x="2805113" y="16383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4" name="73 Elipse"/>
          <p:cNvSpPr/>
          <p:nvPr/>
        </p:nvSpPr>
        <p:spPr>
          <a:xfrm>
            <a:off x="2671763" y="16383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" name="74 Elipse"/>
          <p:cNvSpPr/>
          <p:nvPr/>
        </p:nvSpPr>
        <p:spPr>
          <a:xfrm>
            <a:off x="2538413" y="15049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6" name="75 Elipse"/>
          <p:cNvSpPr/>
          <p:nvPr/>
        </p:nvSpPr>
        <p:spPr>
          <a:xfrm>
            <a:off x="2538413" y="13716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7" name="76 Elipse"/>
          <p:cNvSpPr/>
          <p:nvPr/>
        </p:nvSpPr>
        <p:spPr>
          <a:xfrm>
            <a:off x="1471613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8" name="77 Elipse"/>
          <p:cNvSpPr/>
          <p:nvPr/>
        </p:nvSpPr>
        <p:spPr>
          <a:xfrm>
            <a:off x="1471613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9" name="78 Elipse"/>
          <p:cNvSpPr/>
          <p:nvPr/>
        </p:nvSpPr>
        <p:spPr>
          <a:xfrm>
            <a:off x="2538413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0" name="79 Elipse"/>
          <p:cNvSpPr/>
          <p:nvPr/>
        </p:nvSpPr>
        <p:spPr>
          <a:xfrm>
            <a:off x="2538413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1" name="80 Elipse"/>
          <p:cNvSpPr/>
          <p:nvPr/>
        </p:nvSpPr>
        <p:spPr>
          <a:xfrm>
            <a:off x="267176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2" name="81 Elipse"/>
          <p:cNvSpPr/>
          <p:nvPr/>
        </p:nvSpPr>
        <p:spPr>
          <a:xfrm>
            <a:off x="280511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3" name="82 Elipse"/>
          <p:cNvSpPr/>
          <p:nvPr/>
        </p:nvSpPr>
        <p:spPr>
          <a:xfrm>
            <a:off x="293846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4" name="83 Elipse"/>
          <p:cNvSpPr/>
          <p:nvPr/>
        </p:nvSpPr>
        <p:spPr>
          <a:xfrm>
            <a:off x="3071813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5" name="84 Elipse"/>
          <p:cNvSpPr/>
          <p:nvPr/>
        </p:nvSpPr>
        <p:spPr>
          <a:xfrm>
            <a:off x="3071813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6" name="85 Elipse"/>
          <p:cNvSpPr/>
          <p:nvPr/>
        </p:nvSpPr>
        <p:spPr>
          <a:xfrm>
            <a:off x="1871663" y="25050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87" name="86 Grupo"/>
          <p:cNvGrpSpPr/>
          <p:nvPr/>
        </p:nvGrpSpPr>
        <p:grpSpPr>
          <a:xfrm>
            <a:off x="1438275" y="2338388"/>
            <a:ext cx="666750" cy="800100"/>
            <a:chOff x="971550" y="539750"/>
            <a:chExt cx="889000" cy="1066800"/>
          </a:xfrm>
        </p:grpSpPr>
        <p:sp>
          <p:nvSpPr>
            <p:cNvPr id="88" name="87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6" name="105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5" name="114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118" name="117 Grupo"/>
          <p:cNvGrpSpPr/>
          <p:nvPr/>
        </p:nvGrpSpPr>
        <p:grpSpPr>
          <a:xfrm>
            <a:off x="2505075" y="2338388"/>
            <a:ext cx="666750" cy="800100"/>
            <a:chOff x="971550" y="539750"/>
            <a:chExt cx="889000" cy="1066800"/>
          </a:xfrm>
        </p:grpSpPr>
        <p:sp>
          <p:nvSpPr>
            <p:cNvPr id="119" name="118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3" name="122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7" name="126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8" name="127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9" name="128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0" name="129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1" name="130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2" name="131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3" name="132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5" name="134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6" name="135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7" name="136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8" name="137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9" name="138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0" name="139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1" name="140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2" name="141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3" name="142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4" name="143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5" name="144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6" name="145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7" name="146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8" name="147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49" name="148 Flecha derecha"/>
          <p:cNvSpPr/>
          <p:nvPr/>
        </p:nvSpPr>
        <p:spPr>
          <a:xfrm>
            <a:off x="2171700" y="2671763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0" name="149 Elipse"/>
          <p:cNvSpPr/>
          <p:nvPr/>
        </p:nvSpPr>
        <p:spPr>
          <a:xfrm>
            <a:off x="1738313" y="23717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1" name="150 Elipse"/>
          <p:cNvSpPr/>
          <p:nvPr/>
        </p:nvSpPr>
        <p:spPr>
          <a:xfrm>
            <a:off x="1871663" y="23717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3" name="152 Elipse"/>
          <p:cNvSpPr/>
          <p:nvPr/>
        </p:nvSpPr>
        <p:spPr>
          <a:xfrm>
            <a:off x="2005013" y="26384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4" name="153 Elipse"/>
          <p:cNvSpPr/>
          <p:nvPr/>
        </p:nvSpPr>
        <p:spPr>
          <a:xfrm>
            <a:off x="3071813" y="27717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5" name="154 Elipse"/>
          <p:cNvSpPr/>
          <p:nvPr/>
        </p:nvSpPr>
        <p:spPr>
          <a:xfrm>
            <a:off x="3071813" y="29051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6" name="155 Elipse"/>
          <p:cNvSpPr/>
          <p:nvPr/>
        </p:nvSpPr>
        <p:spPr>
          <a:xfrm>
            <a:off x="2938463" y="30384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7" name="156 Elipse"/>
          <p:cNvSpPr/>
          <p:nvPr/>
        </p:nvSpPr>
        <p:spPr>
          <a:xfrm>
            <a:off x="2805113" y="30384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8" name="157 Elipse"/>
          <p:cNvSpPr/>
          <p:nvPr/>
        </p:nvSpPr>
        <p:spPr>
          <a:xfrm>
            <a:off x="2671763" y="30384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9" name="158 Elipse"/>
          <p:cNvSpPr/>
          <p:nvPr/>
        </p:nvSpPr>
        <p:spPr>
          <a:xfrm>
            <a:off x="2538413" y="29051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0" name="159 Elipse"/>
          <p:cNvSpPr/>
          <p:nvPr/>
        </p:nvSpPr>
        <p:spPr>
          <a:xfrm>
            <a:off x="2538413" y="27717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1" name="160 Elipse"/>
          <p:cNvSpPr/>
          <p:nvPr/>
        </p:nvSpPr>
        <p:spPr>
          <a:xfrm>
            <a:off x="1471613" y="26384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2" name="161 Elipse"/>
          <p:cNvSpPr/>
          <p:nvPr/>
        </p:nvSpPr>
        <p:spPr>
          <a:xfrm>
            <a:off x="1471613" y="25050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3" name="162 Elipse"/>
          <p:cNvSpPr/>
          <p:nvPr/>
        </p:nvSpPr>
        <p:spPr>
          <a:xfrm>
            <a:off x="2538413" y="26384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4" name="163 Elipse"/>
          <p:cNvSpPr/>
          <p:nvPr/>
        </p:nvSpPr>
        <p:spPr>
          <a:xfrm>
            <a:off x="2538413" y="25050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5" name="164 Elipse"/>
          <p:cNvSpPr/>
          <p:nvPr/>
        </p:nvSpPr>
        <p:spPr>
          <a:xfrm>
            <a:off x="2671763" y="23717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6" name="165 Elipse"/>
          <p:cNvSpPr/>
          <p:nvPr/>
        </p:nvSpPr>
        <p:spPr>
          <a:xfrm>
            <a:off x="2805113" y="23717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7" name="166 Elipse"/>
          <p:cNvSpPr/>
          <p:nvPr/>
        </p:nvSpPr>
        <p:spPr>
          <a:xfrm>
            <a:off x="2938463" y="23717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8" name="167 Elipse"/>
          <p:cNvSpPr/>
          <p:nvPr/>
        </p:nvSpPr>
        <p:spPr>
          <a:xfrm>
            <a:off x="3071813" y="25050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9" name="168 Elipse"/>
          <p:cNvSpPr/>
          <p:nvPr/>
        </p:nvSpPr>
        <p:spPr>
          <a:xfrm>
            <a:off x="3071813" y="26384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0" name="169 Elipse"/>
          <p:cNvSpPr/>
          <p:nvPr/>
        </p:nvSpPr>
        <p:spPr>
          <a:xfrm>
            <a:off x="1471613" y="29051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1" name="170 Elipse"/>
          <p:cNvSpPr/>
          <p:nvPr/>
        </p:nvSpPr>
        <p:spPr>
          <a:xfrm>
            <a:off x="1604963" y="30384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2" name="171 Elipse"/>
          <p:cNvSpPr/>
          <p:nvPr/>
        </p:nvSpPr>
        <p:spPr>
          <a:xfrm>
            <a:off x="1719263" y="29051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3" name="172 Elipse"/>
          <p:cNvSpPr/>
          <p:nvPr/>
        </p:nvSpPr>
        <p:spPr>
          <a:xfrm>
            <a:off x="1871663" y="30384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4" name="173 Elipse"/>
          <p:cNvSpPr/>
          <p:nvPr/>
        </p:nvSpPr>
        <p:spPr>
          <a:xfrm>
            <a:off x="2005013" y="29051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5" name="174 CuadroTexto"/>
          <p:cNvSpPr txBox="1"/>
          <p:nvPr/>
        </p:nvSpPr>
        <p:spPr>
          <a:xfrm>
            <a:off x="1438275" y="604837"/>
            <a:ext cx="1733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Entrada</a:t>
            </a:r>
            <a:r>
              <a:rPr lang="en-US" sz="1350" dirty="0"/>
              <a:t> </a:t>
            </a:r>
            <a:r>
              <a:rPr lang="en-US" sz="1350" dirty="0" err="1"/>
              <a:t>incompleta</a:t>
            </a:r>
            <a:endParaRPr lang="es-ES" sz="135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1438275" y="1994713"/>
            <a:ext cx="1733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Entrada</a:t>
            </a:r>
            <a:r>
              <a:rPr lang="en-US" sz="1350" dirty="0"/>
              <a:t> </a:t>
            </a:r>
            <a:r>
              <a:rPr lang="en-US" sz="1350" dirty="0" err="1"/>
              <a:t>contaminada</a:t>
            </a:r>
            <a:endParaRPr lang="es-ES" sz="1350" dirty="0"/>
          </a:p>
        </p:txBody>
      </p:sp>
      <p:pic>
        <p:nvPicPr>
          <p:cNvPr id="293" name="292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7074" y="871537"/>
            <a:ext cx="4615339" cy="23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>
            <a:extLst>
              <a:ext uri="{FF2B5EF4-FFF2-40B4-BE49-F238E27FC236}">
                <a16:creationId xmlns:a16="http://schemas.microsoft.com/office/drawing/2014/main" id="{E9C30CFC-F55D-0A47-85E2-958328293782}"/>
              </a:ext>
            </a:extLst>
          </p:cNvPr>
          <p:cNvSpPr/>
          <p:nvPr/>
        </p:nvSpPr>
        <p:spPr>
          <a:xfrm>
            <a:off x="3981878" y="8664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3" name="32 Grupo">
            <a:extLst>
              <a:ext uri="{FF2B5EF4-FFF2-40B4-BE49-F238E27FC236}">
                <a16:creationId xmlns:a16="http://schemas.microsoft.com/office/drawing/2014/main" id="{F084C2B2-2FA6-3F45-ADA4-E1ABF583AD3E}"/>
              </a:ext>
            </a:extLst>
          </p:cNvPr>
          <p:cNvGrpSpPr/>
          <p:nvPr/>
        </p:nvGrpSpPr>
        <p:grpSpPr>
          <a:xfrm>
            <a:off x="3815190" y="833104"/>
            <a:ext cx="666750" cy="800100"/>
            <a:chOff x="971550" y="539750"/>
            <a:chExt cx="889000" cy="1066800"/>
          </a:xfrm>
        </p:grpSpPr>
        <p:sp>
          <p:nvSpPr>
            <p:cNvPr id="4" name="2 Rectángulo">
              <a:extLst>
                <a:ext uri="{FF2B5EF4-FFF2-40B4-BE49-F238E27FC236}">
                  <a16:creationId xmlns:a16="http://schemas.microsoft.com/office/drawing/2014/main" id="{85A80EFC-51A7-0247-8182-6E2793D20D52}"/>
                </a:ext>
              </a:extLst>
            </p:cNvPr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" name="3 Rectángulo">
              <a:extLst>
                <a:ext uri="{FF2B5EF4-FFF2-40B4-BE49-F238E27FC236}">
                  <a16:creationId xmlns:a16="http://schemas.microsoft.com/office/drawing/2014/main" id="{40FB0CCC-5B01-5246-8ED8-6E9C8082B85E}"/>
                </a:ext>
              </a:extLst>
            </p:cNvPr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4 Rectángulo">
              <a:extLst>
                <a:ext uri="{FF2B5EF4-FFF2-40B4-BE49-F238E27FC236}">
                  <a16:creationId xmlns:a16="http://schemas.microsoft.com/office/drawing/2014/main" id="{E27E7A65-5C5C-864E-9CEC-56D827C5CB58}"/>
                </a:ext>
              </a:extLst>
            </p:cNvPr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" name="5 Rectángulo">
              <a:extLst>
                <a:ext uri="{FF2B5EF4-FFF2-40B4-BE49-F238E27FC236}">
                  <a16:creationId xmlns:a16="http://schemas.microsoft.com/office/drawing/2014/main" id="{F35DBB6B-553E-524F-8F89-CD1F3EE131E8}"/>
                </a:ext>
              </a:extLst>
            </p:cNvPr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" name="6 Rectángulo">
              <a:extLst>
                <a:ext uri="{FF2B5EF4-FFF2-40B4-BE49-F238E27FC236}">
                  <a16:creationId xmlns:a16="http://schemas.microsoft.com/office/drawing/2014/main" id="{E013F75B-ADA5-564F-B278-DC4F9A6D5C2A}"/>
                </a:ext>
              </a:extLst>
            </p:cNvPr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" name="7 Rectángulo">
              <a:extLst>
                <a:ext uri="{FF2B5EF4-FFF2-40B4-BE49-F238E27FC236}">
                  <a16:creationId xmlns:a16="http://schemas.microsoft.com/office/drawing/2014/main" id="{E4F7B354-9DDE-EC4E-8FCD-1A3F681D8273}"/>
                </a:ext>
              </a:extLst>
            </p:cNvPr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" name="8 Rectángulo">
              <a:extLst>
                <a:ext uri="{FF2B5EF4-FFF2-40B4-BE49-F238E27FC236}">
                  <a16:creationId xmlns:a16="http://schemas.microsoft.com/office/drawing/2014/main" id="{446C63D3-5702-2C4C-B439-2A4767DAFFC0}"/>
                </a:ext>
              </a:extLst>
            </p:cNvPr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" name="9 Rectángulo">
              <a:extLst>
                <a:ext uri="{FF2B5EF4-FFF2-40B4-BE49-F238E27FC236}">
                  <a16:creationId xmlns:a16="http://schemas.microsoft.com/office/drawing/2014/main" id="{66285B92-3293-FD4B-931F-BBEB63940A00}"/>
                </a:ext>
              </a:extLst>
            </p:cNvPr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" name="10 Rectángulo">
              <a:extLst>
                <a:ext uri="{FF2B5EF4-FFF2-40B4-BE49-F238E27FC236}">
                  <a16:creationId xmlns:a16="http://schemas.microsoft.com/office/drawing/2014/main" id="{8BFEA2F6-F36D-A74E-A625-B21FEEA66808}"/>
                </a:ext>
              </a:extLst>
            </p:cNvPr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" name="11 Rectángulo">
              <a:extLst>
                <a:ext uri="{FF2B5EF4-FFF2-40B4-BE49-F238E27FC236}">
                  <a16:creationId xmlns:a16="http://schemas.microsoft.com/office/drawing/2014/main" id="{A31C19B6-285A-CB4C-8202-8AFE393A4408}"/>
                </a:ext>
              </a:extLst>
            </p:cNvPr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" name="12 Rectángulo">
              <a:extLst>
                <a:ext uri="{FF2B5EF4-FFF2-40B4-BE49-F238E27FC236}">
                  <a16:creationId xmlns:a16="http://schemas.microsoft.com/office/drawing/2014/main" id="{72867D08-AC87-B441-B697-C4BE6ECCC525}"/>
                </a:ext>
              </a:extLst>
            </p:cNvPr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" name="13 Rectángulo">
              <a:extLst>
                <a:ext uri="{FF2B5EF4-FFF2-40B4-BE49-F238E27FC236}">
                  <a16:creationId xmlns:a16="http://schemas.microsoft.com/office/drawing/2014/main" id="{DEB01A4B-31C0-694F-900C-85463BDEBA9F}"/>
                </a:ext>
              </a:extLst>
            </p:cNvPr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" name="14 Rectángulo">
              <a:extLst>
                <a:ext uri="{FF2B5EF4-FFF2-40B4-BE49-F238E27FC236}">
                  <a16:creationId xmlns:a16="http://schemas.microsoft.com/office/drawing/2014/main" id="{64786591-807A-BC48-8091-231FB0CE8751}"/>
                </a:ext>
              </a:extLst>
            </p:cNvPr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" name="15 Rectángulo">
              <a:extLst>
                <a:ext uri="{FF2B5EF4-FFF2-40B4-BE49-F238E27FC236}">
                  <a16:creationId xmlns:a16="http://schemas.microsoft.com/office/drawing/2014/main" id="{CF8A9737-EC60-F647-A50B-AD1A322F875E}"/>
                </a:ext>
              </a:extLst>
            </p:cNvPr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" name="16 Rectángulo">
              <a:extLst>
                <a:ext uri="{FF2B5EF4-FFF2-40B4-BE49-F238E27FC236}">
                  <a16:creationId xmlns:a16="http://schemas.microsoft.com/office/drawing/2014/main" id="{A461DCCD-5FFE-7A41-91B2-37BCF564D3CE}"/>
                </a:ext>
              </a:extLst>
            </p:cNvPr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" name="17 Rectángulo">
              <a:extLst>
                <a:ext uri="{FF2B5EF4-FFF2-40B4-BE49-F238E27FC236}">
                  <a16:creationId xmlns:a16="http://schemas.microsoft.com/office/drawing/2014/main" id="{2645F20B-D37E-AB43-8672-3A94835AD282}"/>
                </a:ext>
              </a:extLst>
            </p:cNvPr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" name="18 Rectángulo">
              <a:extLst>
                <a:ext uri="{FF2B5EF4-FFF2-40B4-BE49-F238E27FC236}">
                  <a16:creationId xmlns:a16="http://schemas.microsoft.com/office/drawing/2014/main" id="{A8A79C43-BF8A-E143-ACF1-D54ABB26728F}"/>
                </a:ext>
              </a:extLst>
            </p:cNvPr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" name="19 Rectángulo">
              <a:extLst>
                <a:ext uri="{FF2B5EF4-FFF2-40B4-BE49-F238E27FC236}">
                  <a16:creationId xmlns:a16="http://schemas.microsoft.com/office/drawing/2014/main" id="{1C7D269C-0386-B641-BFE9-8B68DB92B3DA}"/>
                </a:ext>
              </a:extLst>
            </p:cNvPr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" name="20 Rectángulo">
              <a:extLst>
                <a:ext uri="{FF2B5EF4-FFF2-40B4-BE49-F238E27FC236}">
                  <a16:creationId xmlns:a16="http://schemas.microsoft.com/office/drawing/2014/main" id="{D03BE81E-630D-454E-8882-50A4C3B511AB}"/>
                </a:ext>
              </a:extLst>
            </p:cNvPr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" name="21 Rectángulo">
              <a:extLst>
                <a:ext uri="{FF2B5EF4-FFF2-40B4-BE49-F238E27FC236}">
                  <a16:creationId xmlns:a16="http://schemas.microsoft.com/office/drawing/2014/main" id="{37D37AAA-81CF-384D-8928-62D580397BBA}"/>
                </a:ext>
              </a:extLst>
            </p:cNvPr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" name="22 Rectángulo">
              <a:extLst>
                <a:ext uri="{FF2B5EF4-FFF2-40B4-BE49-F238E27FC236}">
                  <a16:creationId xmlns:a16="http://schemas.microsoft.com/office/drawing/2014/main" id="{F6B742F6-09D0-194F-B0FC-55E50B1B7FD0}"/>
                </a:ext>
              </a:extLst>
            </p:cNvPr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5" name="23 Rectángulo">
              <a:extLst>
                <a:ext uri="{FF2B5EF4-FFF2-40B4-BE49-F238E27FC236}">
                  <a16:creationId xmlns:a16="http://schemas.microsoft.com/office/drawing/2014/main" id="{288BA988-9A07-B94F-AD03-D3AC57CD805E}"/>
                </a:ext>
              </a:extLst>
            </p:cNvPr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" name="24 Rectángulo">
              <a:extLst>
                <a:ext uri="{FF2B5EF4-FFF2-40B4-BE49-F238E27FC236}">
                  <a16:creationId xmlns:a16="http://schemas.microsoft.com/office/drawing/2014/main" id="{520F50D9-D9BC-934C-B344-AFDC303B5CD2}"/>
                </a:ext>
              </a:extLst>
            </p:cNvPr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" name="25 Rectángulo">
              <a:extLst>
                <a:ext uri="{FF2B5EF4-FFF2-40B4-BE49-F238E27FC236}">
                  <a16:creationId xmlns:a16="http://schemas.microsoft.com/office/drawing/2014/main" id="{466DF3C5-6716-8548-AD2B-7923950978B7}"/>
                </a:ext>
              </a:extLst>
            </p:cNvPr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" name="26 Rectángulo">
              <a:extLst>
                <a:ext uri="{FF2B5EF4-FFF2-40B4-BE49-F238E27FC236}">
                  <a16:creationId xmlns:a16="http://schemas.microsoft.com/office/drawing/2014/main" id="{A496D255-3C7E-4948-A22C-CD6F7CB25944}"/>
                </a:ext>
              </a:extLst>
            </p:cNvPr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9" name="27 Rectángulo">
              <a:extLst>
                <a:ext uri="{FF2B5EF4-FFF2-40B4-BE49-F238E27FC236}">
                  <a16:creationId xmlns:a16="http://schemas.microsoft.com/office/drawing/2014/main" id="{22FF2C74-BC5B-9A49-B606-AD134C1EE931}"/>
                </a:ext>
              </a:extLst>
            </p:cNvPr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" name="28 Rectángulo">
              <a:extLst>
                <a:ext uri="{FF2B5EF4-FFF2-40B4-BE49-F238E27FC236}">
                  <a16:creationId xmlns:a16="http://schemas.microsoft.com/office/drawing/2014/main" id="{9B7933A6-8943-7B47-B67B-182039C4A3EF}"/>
                </a:ext>
              </a:extLst>
            </p:cNvPr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" name="29 Rectángulo">
              <a:extLst>
                <a:ext uri="{FF2B5EF4-FFF2-40B4-BE49-F238E27FC236}">
                  <a16:creationId xmlns:a16="http://schemas.microsoft.com/office/drawing/2014/main" id="{191811DF-8F50-374C-BC63-212014CE6195}"/>
                </a:ext>
              </a:extLst>
            </p:cNvPr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" name="30 Rectángulo">
              <a:extLst>
                <a:ext uri="{FF2B5EF4-FFF2-40B4-BE49-F238E27FC236}">
                  <a16:creationId xmlns:a16="http://schemas.microsoft.com/office/drawing/2014/main" id="{6C244BD1-BFAB-EB4D-A352-A675842C68B5}"/>
                </a:ext>
              </a:extLst>
            </p:cNvPr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3" name="31 Rectángulo">
              <a:extLst>
                <a:ext uri="{FF2B5EF4-FFF2-40B4-BE49-F238E27FC236}">
                  <a16:creationId xmlns:a16="http://schemas.microsoft.com/office/drawing/2014/main" id="{756E512C-227C-E649-909E-5168507067CC}"/>
                </a:ext>
              </a:extLst>
            </p:cNvPr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34" name="33 Grupo">
            <a:extLst>
              <a:ext uri="{FF2B5EF4-FFF2-40B4-BE49-F238E27FC236}">
                <a16:creationId xmlns:a16="http://schemas.microsoft.com/office/drawing/2014/main" id="{1370F85D-85F4-9A4E-B943-C41BFBD45E24}"/>
              </a:ext>
            </a:extLst>
          </p:cNvPr>
          <p:cNvGrpSpPr/>
          <p:nvPr/>
        </p:nvGrpSpPr>
        <p:grpSpPr>
          <a:xfrm>
            <a:off x="4881990" y="833104"/>
            <a:ext cx="666750" cy="800100"/>
            <a:chOff x="971550" y="539750"/>
            <a:chExt cx="889000" cy="1066800"/>
          </a:xfrm>
        </p:grpSpPr>
        <p:sp>
          <p:nvSpPr>
            <p:cNvPr id="35" name="34 Rectángulo">
              <a:extLst>
                <a:ext uri="{FF2B5EF4-FFF2-40B4-BE49-F238E27FC236}">
                  <a16:creationId xmlns:a16="http://schemas.microsoft.com/office/drawing/2014/main" id="{AE953292-7B4C-E847-86F8-77995608F2C7}"/>
                </a:ext>
              </a:extLst>
            </p:cNvPr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6" name="35 Rectángulo">
              <a:extLst>
                <a:ext uri="{FF2B5EF4-FFF2-40B4-BE49-F238E27FC236}">
                  <a16:creationId xmlns:a16="http://schemas.microsoft.com/office/drawing/2014/main" id="{EA1124F0-219E-8448-8D81-A0640519777A}"/>
                </a:ext>
              </a:extLst>
            </p:cNvPr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7" name="36 Rectángulo">
              <a:extLst>
                <a:ext uri="{FF2B5EF4-FFF2-40B4-BE49-F238E27FC236}">
                  <a16:creationId xmlns:a16="http://schemas.microsoft.com/office/drawing/2014/main" id="{A525FE19-46E8-9142-B45D-6BC1B868805F}"/>
                </a:ext>
              </a:extLst>
            </p:cNvPr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" name="37 Rectángulo">
              <a:extLst>
                <a:ext uri="{FF2B5EF4-FFF2-40B4-BE49-F238E27FC236}">
                  <a16:creationId xmlns:a16="http://schemas.microsoft.com/office/drawing/2014/main" id="{FFC9F3F9-5A4B-804D-A994-CC547C9B451F}"/>
                </a:ext>
              </a:extLst>
            </p:cNvPr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" name="38 Rectángulo">
              <a:extLst>
                <a:ext uri="{FF2B5EF4-FFF2-40B4-BE49-F238E27FC236}">
                  <a16:creationId xmlns:a16="http://schemas.microsoft.com/office/drawing/2014/main" id="{FB1685DE-D871-E14B-A235-6AFC68F53AF5}"/>
                </a:ext>
              </a:extLst>
            </p:cNvPr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" name="39 Rectángulo">
              <a:extLst>
                <a:ext uri="{FF2B5EF4-FFF2-40B4-BE49-F238E27FC236}">
                  <a16:creationId xmlns:a16="http://schemas.microsoft.com/office/drawing/2014/main" id="{7E6534FF-2648-A34E-837C-672B1A462085}"/>
                </a:ext>
              </a:extLst>
            </p:cNvPr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1" name="40 Rectángulo">
              <a:extLst>
                <a:ext uri="{FF2B5EF4-FFF2-40B4-BE49-F238E27FC236}">
                  <a16:creationId xmlns:a16="http://schemas.microsoft.com/office/drawing/2014/main" id="{AADD85FA-4399-164D-9EDF-FE2940645889}"/>
                </a:ext>
              </a:extLst>
            </p:cNvPr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" name="41 Rectángulo">
              <a:extLst>
                <a:ext uri="{FF2B5EF4-FFF2-40B4-BE49-F238E27FC236}">
                  <a16:creationId xmlns:a16="http://schemas.microsoft.com/office/drawing/2014/main" id="{8DBA4C99-173C-6A47-A24E-22A98123A0FB}"/>
                </a:ext>
              </a:extLst>
            </p:cNvPr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" name="42 Rectángulo">
              <a:extLst>
                <a:ext uri="{FF2B5EF4-FFF2-40B4-BE49-F238E27FC236}">
                  <a16:creationId xmlns:a16="http://schemas.microsoft.com/office/drawing/2014/main" id="{801CEA88-DE56-5E48-9932-EC95A647F14C}"/>
                </a:ext>
              </a:extLst>
            </p:cNvPr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" name="43 Rectángulo">
              <a:extLst>
                <a:ext uri="{FF2B5EF4-FFF2-40B4-BE49-F238E27FC236}">
                  <a16:creationId xmlns:a16="http://schemas.microsoft.com/office/drawing/2014/main" id="{62E84D0C-8BA0-044A-A4BC-722317D1AA23}"/>
                </a:ext>
              </a:extLst>
            </p:cNvPr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5" name="44 Rectángulo">
              <a:extLst>
                <a:ext uri="{FF2B5EF4-FFF2-40B4-BE49-F238E27FC236}">
                  <a16:creationId xmlns:a16="http://schemas.microsoft.com/office/drawing/2014/main" id="{6AAAAD5E-F073-A040-8BA6-CB3EE9C0DA85}"/>
                </a:ext>
              </a:extLst>
            </p:cNvPr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" name="45 Rectángulo">
              <a:extLst>
                <a:ext uri="{FF2B5EF4-FFF2-40B4-BE49-F238E27FC236}">
                  <a16:creationId xmlns:a16="http://schemas.microsoft.com/office/drawing/2014/main" id="{C66EC317-94C4-AA41-BDDD-EC4874692264}"/>
                </a:ext>
              </a:extLst>
            </p:cNvPr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" name="46 Rectángulo">
              <a:extLst>
                <a:ext uri="{FF2B5EF4-FFF2-40B4-BE49-F238E27FC236}">
                  <a16:creationId xmlns:a16="http://schemas.microsoft.com/office/drawing/2014/main" id="{D2D0586E-ED3A-6846-BC38-CBC38E94027D}"/>
                </a:ext>
              </a:extLst>
            </p:cNvPr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8" name="47 Rectángulo">
              <a:extLst>
                <a:ext uri="{FF2B5EF4-FFF2-40B4-BE49-F238E27FC236}">
                  <a16:creationId xmlns:a16="http://schemas.microsoft.com/office/drawing/2014/main" id="{AD000B4E-79DC-BF42-89A8-A6B1012DF3D1}"/>
                </a:ext>
              </a:extLst>
            </p:cNvPr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9" name="48 Rectángulo">
              <a:extLst>
                <a:ext uri="{FF2B5EF4-FFF2-40B4-BE49-F238E27FC236}">
                  <a16:creationId xmlns:a16="http://schemas.microsoft.com/office/drawing/2014/main" id="{8137E9BE-13A9-D34A-905E-D9FB5530ED5E}"/>
                </a:ext>
              </a:extLst>
            </p:cNvPr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0" name="49 Rectángulo">
              <a:extLst>
                <a:ext uri="{FF2B5EF4-FFF2-40B4-BE49-F238E27FC236}">
                  <a16:creationId xmlns:a16="http://schemas.microsoft.com/office/drawing/2014/main" id="{4582D178-7BD4-AB41-A57D-8EA6B4B76779}"/>
                </a:ext>
              </a:extLst>
            </p:cNvPr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" name="50 Rectángulo">
              <a:extLst>
                <a:ext uri="{FF2B5EF4-FFF2-40B4-BE49-F238E27FC236}">
                  <a16:creationId xmlns:a16="http://schemas.microsoft.com/office/drawing/2014/main" id="{121B5106-08A1-4F40-83B3-58EC09042D30}"/>
                </a:ext>
              </a:extLst>
            </p:cNvPr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" name="51 Rectángulo">
              <a:extLst>
                <a:ext uri="{FF2B5EF4-FFF2-40B4-BE49-F238E27FC236}">
                  <a16:creationId xmlns:a16="http://schemas.microsoft.com/office/drawing/2014/main" id="{D314D29A-5908-6445-813E-4F8B01D8C3D6}"/>
                </a:ext>
              </a:extLst>
            </p:cNvPr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3" name="52 Rectángulo">
              <a:extLst>
                <a:ext uri="{FF2B5EF4-FFF2-40B4-BE49-F238E27FC236}">
                  <a16:creationId xmlns:a16="http://schemas.microsoft.com/office/drawing/2014/main" id="{D733C443-F095-B74D-8824-70EE285C5988}"/>
                </a:ext>
              </a:extLst>
            </p:cNvPr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" name="53 Rectángulo">
              <a:extLst>
                <a:ext uri="{FF2B5EF4-FFF2-40B4-BE49-F238E27FC236}">
                  <a16:creationId xmlns:a16="http://schemas.microsoft.com/office/drawing/2014/main" id="{6BE86FE0-3976-3C4C-BA24-C5D8F9571433}"/>
                </a:ext>
              </a:extLst>
            </p:cNvPr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" name="54 Rectángulo">
              <a:extLst>
                <a:ext uri="{FF2B5EF4-FFF2-40B4-BE49-F238E27FC236}">
                  <a16:creationId xmlns:a16="http://schemas.microsoft.com/office/drawing/2014/main" id="{BFF130DB-5861-B54B-B69D-5D7C65894D14}"/>
                </a:ext>
              </a:extLst>
            </p:cNvPr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" name="55 Rectángulo">
              <a:extLst>
                <a:ext uri="{FF2B5EF4-FFF2-40B4-BE49-F238E27FC236}">
                  <a16:creationId xmlns:a16="http://schemas.microsoft.com/office/drawing/2014/main" id="{E81B2AA0-7643-FA4F-B305-82317F95AAC6}"/>
                </a:ext>
              </a:extLst>
            </p:cNvPr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7" name="56 Rectángulo">
              <a:extLst>
                <a:ext uri="{FF2B5EF4-FFF2-40B4-BE49-F238E27FC236}">
                  <a16:creationId xmlns:a16="http://schemas.microsoft.com/office/drawing/2014/main" id="{3384900C-976D-6E46-97F3-5659C59C8A2D}"/>
                </a:ext>
              </a:extLst>
            </p:cNvPr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" name="57 Rectángulo">
              <a:extLst>
                <a:ext uri="{FF2B5EF4-FFF2-40B4-BE49-F238E27FC236}">
                  <a16:creationId xmlns:a16="http://schemas.microsoft.com/office/drawing/2014/main" id="{30149B44-CC47-524C-A89B-FBF38A576A89}"/>
                </a:ext>
              </a:extLst>
            </p:cNvPr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" name="58 Rectángulo">
              <a:extLst>
                <a:ext uri="{FF2B5EF4-FFF2-40B4-BE49-F238E27FC236}">
                  <a16:creationId xmlns:a16="http://schemas.microsoft.com/office/drawing/2014/main" id="{7199F6EA-4CF0-2942-A1B7-CF21BD6092C8}"/>
                </a:ext>
              </a:extLst>
            </p:cNvPr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0" name="59 Rectángulo">
              <a:extLst>
                <a:ext uri="{FF2B5EF4-FFF2-40B4-BE49-F238E27FC236}">
                  <a16:creationId xmlns:a16="http://schemas.microsoft.com/office/drawing/2014/main" id="{62905C14-3B76-7644-8A46-4B7AABB9F779}"/>
                </a:ext>
              </a:extLst>
            </p:cNvPr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1" name="60 Rectángulo">
              <a:extLst>
                <a:ext uri="{FF2B5EF4-FFF2-40B4-BE49-F238E27FC236}">
                  <a16:creationId xmlns:a16="http://schemas.microsoft.com/office/drawing/2014/main" id="{80260F3E-ABA3-384F-BE6F-14CCB9FA63A3}"/>
                </a:ext>
              </a:extLst>
            </p:cNvPr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" name="61 Rectángulo">
              <a:extLst>
                <a:ext uri="{FF2B5EF4-FFF2-40B4-BE49-F238E27FC236}">
                  <a16:creationId xmlns:a16="http://schemas.microsoft.com/office/drawing/2014/main" id="{83FBD4AF-D9A4-894D-A93D-4B186EDD3721}"/>
                </a:ext>
              </a:extLst>
            </p:cNvPr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" name="62 Rectángulo">
              <a:extLst>
                <a:ext uri="{FF2B5EF4-FFF2-40B4-BE49-F238E27FC236}">
                  <a16:creationId xmlns:a16="http://schemas.microsoft.com/office/drawing/2014/main" id="{6831572C-DA56-7842-9A54-62D3CA4F59A0}"/>
                </a:ext>
              </a:extLst>
            </p:cNvPr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" name="63 Rectángulo">
              <a:extLst>
                <a:ext uri="{FF2B5EF4-FFF2-40B4-BE49-F238E27FC236}">
                  <a16:creationId xmlns:a16="http://schemas.microsoft.com/office/drawing/2014/main" id="{B34AD59A-C4A3-F944-A231-BD1D254E28F8}"/>
                </a:ext>
              </a:extLst>
            </p:cNvPr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65" name="64 Flecha derecha">
            <a:extLst>
              <a:ext uri="{FF2B5EF4-FFF2-40B4-BE49-F238E27FC236}">
                <a16:creationId xmlns:a16="http://schemas.microsoft.com/office/drawing/2014/main" id="{F89C95CC-0ACC-7E42-8379-947AE06AD67D}"/>
              </a:ext>
            </a:extLst>
          </p:cNvPr>
          <p:cNvSpPr/>
          <p:nvPr/>
        </p:nvSpPr>
        <p:spPr>
          <a:xfrm>
            <a:off x="4548615" y="1166479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6" name="65 Elipse">
            <a:extLst>
              <a:ext uri="{FF2B5EF4-FFF2-40B4-BE49-F238E27FC236}">
                <a16:creationId xmlns:a16="http://schemas.microsoft.com/office/drawing/2014/main" id="{51512020-8673-1B46-A97B-587F283B7088}"/>
              </a:ext>
            </a:extLst>
          </p:cNvPr>
          <p:cNvSpPr/>
          <p:nvPr/>
        </p:nvSpPr>
        <p:spPr>
          <a:xfrm>
            <a:off x="4115228" y="8664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7" name="66 Elipse">
            <a:extLst>
              <a:ext uri="{FF2B5EF4-FFF2-40B4-BE49-F238E27FC236}">
                <a16:creationId xmlns:a16="http://schemas.microsoft.com/office/drawing/2014/main" id="{A45F473B-4DBB-9E42-81DF-ACF164596009}"/>
              </a:ext>
            </a:extLst>
          </p:cNvPr>
          <p:cNvSpPr/>
          <p:nvPr/>
        </p:nvSpPr>
        <p:spPr>
          <a:xfrm>
            <a:off x="4248578" y="8664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8" name="67 Elipse">
            <a:extLst>
              <a:ext uri="{FF2B5EF4-FFF2-40B4-BE49-F238E27FC236}">
                <a16:creationId xmlns:a16="http://schemas.microsoft.com/office/drawing/2014/main" id="{B5D38F3F-C3C3-7945-B7C3-44AAEFC76585}"/>
              </a:ext>
            </a:extLst>
          </p:cNvPr>
          <p:cNvSpPr/>
          <p:nvPr/>
        </p:nvSpPr>
        <p:spPr>
          <a:xfrm>
            <a:off x="4381928" y="99979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9" name="68 Elipse">
            <a:extLst>
              <a:ext uri="{FF2B5EF4-FFF2-40B4-BE49-F238E27FC236}">
                <a16:creationId xmlns:a16="http://schemas.microsoft.com/office/drawing/2014/main" id="{9341C900-F838-D049-9313-3F853A98D5FE}"/>
              </a:ext>
            </a:extLst>
          </p:cNvPr>
          <p:cNvSpPr/>
          <p:nvPr/>
        </p:nvSpPr>
        <p:spPr>
          <a:xfrm>
            <a:off x="4381928" y="11331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0" name="69 Elipse">
            <a:extLst>
              <a:ext uri="{FF2B5EF4-FFF2-40B4-BE49-F238E27FC236}">
                <a16:creationId xmlns:a16="http://schemas.microsoft.com/office/drawing/2014/main" id="{01DC232E-29CB-9549-90D4-590B4E1DE7A8}"/>
              </a:ext>
            </a:extLst>
          </p:cNvPr>
          <p:cNvSpPr/>
          <p:nvPr/>
        </p:nvSpPr>
        <p:spPr>
          <a:xfrm>
            <a:off x="5448728" y="126649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1" name="70 Elipse">
            <a:extLst>
              <a:ext uri="{FF2B5EF4-FFF2-40B4-BE49-F238E27FC236}">
                <a16:creationId xmlns:a16="http://schemas.microsoft.com/office/drawing/2014/main" id="{EE7A3574-68AC-414B-A34F-1D98BE76A806}"/>
              </a:ext>
            </a:extLst>
          </p:cNvPr>
          <p:cNvSpPr/>
          <p:nvPr/>
        </p:nvSpPr>
        <p:spPr>
          <a:xfrm>
            <a:off x="5448728" y="13998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2" name="71 Elipse">
            <a:extLst>
              <a:ext uri="{FF2B5EF4-FFF2-40B4-BE49-F238E27FC236}">
                <a16:creationId xmlns:a16="http://schemas.microsoft.com/office/drawing/2014/main" id="{5BC8EF1A-819A-914B-9485-DC8133A47971}"/>
              </a:ext>
            </a:extLst>
          </p:cNvPr>
          <p:cNvSpPr/>
          <p:nvPr/>
        </p:nvSpPr>
        <p:spPr>
          <a:xfrm>
            <a:off x="5315378" y="153319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" name="72 Elipse">
            <a:extLst>
              <a:ext uri="{FF2B5EF4-FFF2-40B4-BE49-F238E27FC236}">
                <a16:creationId xmlns:a16="http://schemas.microsoft.com/office/drawing/2014/main" id="{265277EE-BE7C-A842-9E19-AB31CF3E994A}"/>
              </a:ext>
            </a:extLst>
          </p:cNvPr>
          <p:cNvSpPr/>
          <p:nvPr/>
        </p:nvSpPr>
        <p:spPr>
          <a:xfrm>
            <a:off x="5182028" y="153319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4" name="73 Elipse">
            <a:extLst>
              <a:ext uri="{FF2B5EF4-FFF2-40B4-BE49-F238E27FC236}">
                <a16:creationId xmlns:a16="http://schemas.microsoft.com/office/drawing/2014/main" id="{35B346C4-5C56-1249-95F2-05257471F3F9}"/>
              </a:ext>
            </a:extLst>
          </p:cNvPr>
          <p:cNvSpPr/>
          <p:nvPr/>
        </p:nvSpPr>
        <p:spPr>
          <a:xfrm>
            <a:off x="5048678" y="153319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" name="74 Elipse">
            <a:extLst>
              <a:ext uri="{FF2B5EF4-FFF2-40B4-BE49-F238E27FC236}">
                <a16:creationId xmlns:a16="http://schemas.microsoft.com/office/drawing/2014/main" id="{2BBD9C2A-E33A-A34B-BB63-65EADAEF24C9}"/>
              </a:ext>
            </a:extLst>
          </p:cNvPr>
          <p:cNvSpPr/>
          <p:nvPr/>
        </p:nvSpPr>
        <p:spPr>
          <a:xfrm>
            <a:off x="4915328" y="13998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6" name="75 Elipse">
            <a:extLst>
              <a:ext uri="{FF2B5EF4-FFF2-40B4-BE49-F238E27FC236}">
                <a16:creationId xmlns:a16="http://schemas.microsoft.com/office/drawing/2014/main" id="{707A2C24-EBDA-7743-A847-9EE61325CF6E}"/>
              </a:ext>
            </a:extLst>
          </p:cNvPr>
          <p:cNvSpPr/>
          <p:nvPr/>
        </p:nvSpPr>
        <p:spPr>
          <a:xfrm>
            <a:off x="4915328" y="126649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7" name="76 Elipse">
            <a:extLst>
              <a:ext uri="{FF2B5EF4-FFF2-40B4-BE49-F238E27FC236}">
                <a16:creationId xmlns:a16="http://schemas.microsoft.com/office/drawing/2014/main" id="{18EF545B-A3EC-8D46-9713-E72E5192B383}"/>
              </a:ext>
            </a:extLst>
          </p:cNvPr>
          <p:cNvSpPr/>
          <p:nvPr/>
        </p:nvSpPr>
        <p:spPr>
          <a:xfrm>
            <a:off x="3848528" y="11331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8" name="77 Elipse">
            <a:extLst>
              <a:ext uri="{FF2B5EF4-FFF2-40B4-BE49-F238E27FC236}">
                <a16:creationId xmlns:a16="http://schemas.microsoft.com/office/drawing/2014/main" id="{B149EE5A-D362-214D-947A-51AB2A0395E5}"/>
              </a:ext>
            </a:extLst>
          </p:cNvPr>
          <p:cNvSpPr/>
          <p:nvPr/>
        </p:nvSpPr>
        <p:spPr>
          <a:xfrm>
            <a:off x="3848528" y="99979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9" name="78 Elipse">
            <a:extLst>
              <a:ext uri="{FF2B5EF4-FFF2-40B4-BE49-F238E27FC236}">
                <a16:creationId xmlns:a16="http://schemas.microsoft.com/office/drawing/2014/main" id="{6B9BCC94-4134-EA44-BD7A-607693FFC62A}"/>
              </a:ext>
            </a:extLst>
          </p:cNvPr>
          <p:cNvSpPr/>
          <p:nvPr/>
        </p:nvSpPr>
        <p:spPr>
          <a:xfrm>
            <a:off x="4915328" y="11331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0" name="79 Elipse">
            <a:extLst>
              <a:ext uri="{FF2B5EF4-FFF2-40B4-BE49-F238E27FC236}">
                <a16:creationId xmlns:a16="http://schemas.microsoft.com/office/drawing/2014/main" id="{549B6B82-8629-534C-B459-261BADB55B11}"/>
              </a:ext>
            </a:extLst>
          </p:cNvPr>
          <p:cNvSpPr/>
          <p:nvPr/>
        </p:nvSpPr>
        <p:spPr>
          <a:xfrm>
            <a:off x="4915328" y="99979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1" name="80 Elipse">
            <a:extLst>
              <a:ext uri="{FF2B5EF4-FFF2-40B4-BE49-F238E27FC236}">
                <a16:creationId xmlns:a16="http://schemas.microsoft.com/office/drawing/2014/main" id="{A609F4F2-F8C9-A24A-9CDF-86ECE0376A9D}"/>
              </a:ext>
            </a:extLst>
          </p:cNvPr>
          <p:cNvSpPr/>
          <p:nvPr/>
        </p:nvSpPr>
        <p:spPr>
          <a:xfrm>
            <a:off x="5048678" y="8664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2" name="81 Elipse">
            <a:extLst>
              <a:ext uri="{FF2B5EF4-FFF2-40B4-BE49-F238E27FC236}">
                <a16:creationId xmlns:a16="http://schemas.microsoft.com/office/drawing/2014/main" id="{8A2ED091-4D81-0148-A9C4-B1C1CA3B61E3}"/>
              </a:ext>
            </a:extLst>
          </p:cNvPr>
          <p:cNvSpPr/>
          <p:nvPr/>
        </p:nvSpPr>
        <p:spPr>
          <a:xfrm>
            <a:off x="5182028" y="8664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3" name="82 Elipse">
            <a:extLst>
              <a:ext uri="{FF2B5EF4-FFF2-40B4-BE49-F238E27FC236}">
                <a16:creationId xmlns:a16="http://schemas.microsoft.com/office/drawing/2014/main" id="{54EEB954-7E5E-9C4F-A693-273631FFF32E}"/>
              </a:ext>
            </a:extLst>
          </p:cNvPr>
          <p:cNvSpPr/>
          <p:nvPr/>
        </p:nvSpPr>
        <p:spPr>
          <a:xfrm>
            <a:off x="5315378" y="8664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4" name="83 Elipse">
            <a:extLst>
              <a:ext uri="{FF2B5EF4-FFF2-40B4-BE49-F238E27FC236}">
                <a16:creationId xmlns:a16="http://schemas.microsoft.com/office/drawing/2014/main" id="{FCCB1DB5-5F6D-E048-B1F3-90CBB5CCB4D6}"/>
              </a:ext>
            </a:extLst>
          </p:cNvPr>
          <p:cNvSpPr/>
          <p:nvPr/>
        </p:nvSpPr>
        <p:spPr>
          <a:xfrm>
            <a:off x="5448728" y="99979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5" name="84 Elipse">
            <a:extLst>
              <a:ext uri="{FF2B5EF4-FFF2-40B4-BE49-F238E27FC236}">
                <a16:creationId xmlns:a16="http://schemas.microsoft.com/office/drawing/2014/main" id="{DCC9559E-3D20-4F45-865D-DA042189C27D}"/>
              </a:ext>
            </a:extLst>
          </p:cNvPr>
          <p:cNvSpPr/>
          <p:nvPr/>
        </p:nvSpPr>
        <p:spPr>
          <a:xfrm>
            <a:off x="5448728" y="1133141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6" name="85 Elipse">
            <a:extLst>
              <a:ext uri="{FF2B5EF4-FFF2-40B4-BE49-F238E27FC236}">
                <a16:creationId xmlns:a16="http://schemas.microsoft.com/office/drawing/2014/main" id="{1E80E884-126F-D04D-AD2A-7953470E2DAF}"/>
              </a:ext>
            </a:extLst>
          </p:cNvPr>
          <p:cNvSpPr/>
          <p:nvPr/>
        </p:nvSpPr>
        <p:spPr>
          <a:xfrm>
            <a:off x="6782228" y="102824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87" name="86 Grupo">
            <a:extLst>
              <a:ext uri="{FF2B5EF4-FFF2-40B4-BE49-F238E27FC236}">
                <a16:creationId xmlns:a16="http://schemas.microsoft.com/office/drawing/2014/main" id="{4F396705-D1B9-B54F-AFB4-336BB9B3AF96}"/>
              </a:ext>
            </a:extLst>
          </p:cNvPr>
          <p:cNvGrpSpPr/>
          <p:nvPr/>
        </p:nvGrpSpPr>
        <p:grpSpPr>
          <a:xfrm>
            <a:off x="6348840" y="861560"/>
            <a:ext cx="666750" cy="800100"/>
            <a:chOff x="971550" y="539750"/>
            <a:chExt cx="889000" cy="1066800"/>
          </a:xfrm>
        </p:grpSpPr>
        <p:sp>
          <p:nvSpPr>
            <p:cNvPr id="88" name="87 Rectángulo">
              <a:extLst>
                <a:ext uri="{FF2B5EF4-FFF2-40B4-BE49-F238E27FC236}">
                  <a16:creationId xmlns:a16="http://schemas.microsoft.com/office/drawing/2014/main" id="{505D9495-7293-AF4F-B152-FFF8F83017C0}"/>
                </a:ext>
              </a:extLst>
            </p:cNvPr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9" name="88 Rectángulo">
              <a:extLst>
                <a:ext uri="{FF2B5EF4-FFF2-40B4-BE49-F238E27FC236}">
                  <a16:creationId xmlns:a16="http://schemas.microsoft.com/office/drawing/2014/main" id="{CDCC5576-2D37-3440-878C-6B989F46B42F}"/>
                </a:ext>
              </a:extLst>
            </p:cNvPr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0" name="89 Rectángulo">
              <a:extLst>
                <a:ext uri="{FF2B5EF4-FFF2-40B4-BE49-F238E27FC236}">
                  <a16:creationId xmlns:a16="http://schemas.microsoft.com/office/drawing/2014/main" id="{6B4FB3E5-76F2-9648-AC0C-5B62819EE829}"/>
                </a:ext>
              </a:extLst>
            </p:cNvPr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1" name="90 Rectángulo">
              <a:extLst>
                <a:ext uri="{FF2B5EF4-FFF2-40B4-BE49-F238E27FC236}">
                  <a16:creationId xmlns:a16="http://schemas.microsoft.com/office/drawing/2014/main" id="{480B0490-00FC-934D-AE46-CCCB6AACD48A}"/>
                </a:ext>
              </a:extLst>
            </p:cNvPr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2" name="91 Rectángulo">
              <a:extLst>
                <a:ext uri="{FF2B5EF4-FFF2-40B4-BE49-F238E27FC236}">
                  <a16:creationId xmlns:a16="http://schemas.microsoft.com/office/drawing/2014/main" id="{F2B802FE-6E34-B549-AEC0-E67B57183AE5}"/>
                </a:ext>
              </a:extLst>
            </p:cNvPr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3" name="92 Rectángulo">
              <a:extLst>
                <a:ext uri="{FF2B5EF4-FFF2-40B4-BE49-F238E27FC236}">
                  <a16:creationId xmlns:a16="http://schemas.microsoft.com/office/drawing/2014/main" id="{5D8D7652-D39D-124F-96FC-2D4D6280AC58}"/>
                </a:ext>
              </a:extLst>
            </p:cNvPr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4" name="93 Rectángulo">
              <a:extLst>
                <a:ext uri="{FF2B5EF4-FFF2-40B4-BE49-F238E27FC236}">
                  <a16:creationId xmlns:a16="http://schemas.microsoft.com/office/drawing/2014/main" id="{5F42CC99-C680-1E4E-BFFB-17BA41AD75C5}"/>
                </a:ext>
              </a:extLst>
            </p:cNvPr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5" name="94 Rectángulo">
              <a:extLst>
                <a:ext uri="{FF2B5EF4-FFF2-40B4-BE49-F238E27FC236}">
                  <a16:creationId xmlns:a16="http://schemas.microsoft.com/office/drawing/2014/main" id="{E977D24E-5DA8-254A-8F45-3A0C63CC27C1}"/>
                </a:ext>
              </a:extLst>
            </p:cNvPr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6" name="95 Rectángulo">
              <a:extLst>
                <a:ext uri="{FF2B5EF4-FFF2-40B4-BE49-F238E27FC236}">
                  <a16:creationId xmlns:a16="http://schemas.microsoft.com/office/drawing/2014/main" id="{A0B6D670-544B-4940-9126-8994425DF4A8}"/>
                </a:ext>
              </a:extLst>
            </p:cNvPr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7" name="96 Rectángulo">
              <a:extLst>
                <a:ext uri="{FF2B5EF4-FFF2-40B4-BE49-F238E27FC236}">
                  <a16:creationId xmlns:a16="http://schemas.microsoft.com/office/drawing/2014/main" id="{3CA37979-27B1-8748-A1DE-608556DE8CBD}"/>
                </a:ext>
              </a:extLst>
            </p:cNvPr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8" name="97 Rectángulo">
              <a:extLst>
                <a:ext uri="{FF2B5EF4-FFF2-40B4-BE49-F238E27FC236}">
                  <a16:creationId xmlns:a16="http://schemas.microsoft.com/office/drawing/2014/main" id="{51119C71-5CCD-E44D-8AC6-B5DDC55A6C07}"/>
                </a:ext>
              </a:extLst>
            </p:cNvPr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9" name="98 Rectángulo">
              <a:extLst>
                <a:ext uri="{FF2B5EF4-FFF2-40B4-BE49-F238E27FC236}">
                  <a16:creationId xmlns:a16="http://schemas.microsoft.com/office/drawing/2014/main" id="{7DA3A118-ACDB-B949-8577-E24F37D5B3E2}"/>
                </a:ext>
              </a:extLst>
            </p:cNvPr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0" name="99 Rectángulo">
              <a:extLst>
                <a:ext uri="{FF2B5EF4-FFF2-40B4-BE49-F238E27FC236}">
                  <a16:creationId xmlns:a16="http://schemas.microsoft.com/office/drawing/2014/main" id="{C59D5580-4218-1E4E-9432-A4474B3636E3}"/>
                </a:ext>
              </a:extLst>
            </p:cNvPr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1" name="100 Rectángulo">
              <a:extLst>
                <a:ext uri="{FF2B5EF4-FFF2-40B4-BE49-F238E27FC236}">
                  <a16:creationId xmlns:a16="http://schemas.microsoft.com/office/drawing/2014/main" id="{7B673799-4431-F74D-B8A8-1B6082EB30B2}"/>
                </a:ext>
              </a:extLst>
            </p:cNvPr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2" name="101 Rectángulo">
              <a:extLst>
                <a:ext uri="{FF2B5EF4-FFF2-40B4-BE49-F238E27FC236}">
                  <a16:creationId xmlns:a16="http://schemas.microsoft.com/office/drawing/2014/main" id="{3BA97FA4-4472-FC46-88E9-35EB9FD8C20A}"/>
                </a:ext>
              </a:extLst>
            </p:cNvPr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3" name="102 Rectángulo">
              <a:extLst>
                <a:ext uri="{FF2B5EF4-FFF2-40B4-BE49-F238E27FC236}">
                  <a16:creationId xmlns:a16="http://schemas.microsoft.com/office/drawing/2014/main" id="{41CB6400-BAB0-1343-BC24-8F8C7595C3E2}"/>
                </a:ext>
              </a:extLst>
            </p:cNvPr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4" name="103 Rectángulo">
              <a:extLst>
                <a:ext uri="{FF2B5EF4-FFF2-40B4-BE49-F238E27FC236}">
                  <a16:creationId xmlns:a16="http://schemas.microsoft.com/office/drawing/2014/main" id="{AF744C88-7B65-9743-B9D4-8858ADAB466A}"/>
                </a:ext>
              </a:extLst>
            </p:cNvPr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5" name="104 Rectángulo">
              <a:extLst>
                <a:ext uri="{FF2B5EF4-FFF2-40B4-BE49-F238E27FC236}">
                  <a16:creationId xmlns:a16="http://schemas.microsoft.com/office/drawing/2014/main" id="{A8C55999-0F8F-DC4A-8A95-39B73DDDCFE3}"/>
                </a:ext>
              </a:extLst>
            </p:cNvPr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6" name="105 Rectángulo">
              <a:extLst>
                <a:ext uri="{FF2B5EF4-FFF2-40B4-BE49-F238E27FC236}">
                  <a16:creationId xmlns:a16="http://schemas.microsoft.com/office/drawing/2014/main" id="{9786B81A-AE86-7F4F-86B0-4CFB7AC1DDE9}"/>
                </a:ext>
              </a:extLst>
            </p:cNvPr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7" name="106 Rectángulo">
              <a:extLst>
                <a:ext uri="{FF2B5EF4-FFF2-40B4-BE49-F238E27FC236}">
                  <a16:creationId xmlns:a16="http://schemas.microsoft.com/office/drawing/2014/main" id="{80214C3E-7A35-EA4B-85CA-5284B4F5B689}"/>
                </a:ext>
              </a:extLst>
            </p:cNvPr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8" name="107 Rectángulo">
              <a:extLst>
                <a:ext uri="{FF2B5EF4-FFF2-40B4-BE49-F238E27FC236}">
                  <a16:creationId xmlns:a16="http://schemas.microsoft.com/office/drawing/2014/main" id="{0868A7AA-2AAC-ED4B-A390-8D45F411DB67}"/>
                </a:ext>
              </a:extLst>
            </p:cNvPr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9" name="108 Rectángulo">
              <a:extLst>
                <a:ext uri="{FF2B5EF4-FFF2-40B4-BE49-F238E27FC236}">
                  <a16:creationId xmlns:a16="http://schemas.microsoft.com/office/drawing/2014/main" id="{B4273D19-CB7B-4041-A676-9E7EA6AE722B}"/>
                </a:ext>
              </a:extLst>
            </p:cNvPr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0" name="109 Rectángulo">
              <a:extLst>
                <a:ext uri="{FF2B5EF4-FFF2-40B4-BE49-F238E27FC236}">
                  <a16:creationId xmlns:a16="http://schemas.microsoft.com/office/drawing/2014/main" id="{BC13D780-0105-3246-8F8F-3D5486F51C09}"/>
                </a:ext>
              </a:extLst>
            </p:cNvPr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1" name="110 Rectángulo">
              <a:extLst>
                <a:ext uri="{FF2B5EF4-FFF2-40B4-BE49-F238E27FC236}">
                  <a16:creationId xmlns:a16="http://schemas.microsoft.com/office/drawing/2014/main" id="{259BF38F-2E37-9149-8416-0ADA695CBD73}"/>
                </a:ext>
              </a:extLst>
            </p:cNvPr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2" name="111 Rectángulo">
              <a:extLst>
                <a:ext uri="{FF2B5EF4-FFF2-40B4-BE49-F238E27FC236}">
                  <a16:creationId xmlns:a16="http://schemas.microsoft.com/office/drawing/2014/main" id="{EE768328-AE41-3B43-AD04-BE7ED1411CAF}"/>
                </a:ext>
              </a:extLst>
            </p:cNvPr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3" name="112 Rectángulo">
              <a:extLst>
                <a:ext uri="{FF2B5EF4-FFF2-40B4-BE49-F238E27FC236}">
                  <a16:creationId xmlns:a16="http://schemas.microsoft.com/office/drawing/2014/main" id="{DF9D429D-05A2-4941-A6B8-F26821E8DC9C}"/>
                </a:ext>
              </a:extLst>
            </p:cNvPr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4" name="113 Rectángulo">
              <a:extLst>
                <a:ext uri="{FF2B5EF4-FFF2-40B4-BE49-F238E27FC236}">
                  <a16:creationId xmlns:a16="http://schemas.microsoft.com/office/drawing/2014/main" id="{FB9C3409-0C78-344F-82AB-92D3208A9F1E}"/>
                </a:ext>
              </a:extLst>
            </p:cNvPr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5" name="114 Rectángulo">
              <a:extLst>
                <a:ext uri="{FF2B5EF4-FFF2-40B4-BE49-F238E27FC236}">
                  <a16:creationId xmlns:a16="http://schemas.microsoft.com/office/drawing/2014/main" id="{1EB3251F-3723-9148-BCC8-6DF9DF582527}"/>
                </a:ext>
              </a:extLst>
            </p:cNvPr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6" name="115 Rectángulo">
              <a:extLst>
                <a:ext uri="{FF2B5EF4-FFF2-40B4-BE49-F238E27FC236}">
                  <a16:creationId xmlns:a16="http://schemas.microsoft.com/office/drawing/2014/main" id="{F80691B8-ACB7-1E43-91D9-82FED789E6C8}"/>
                </a:ext>
              </a:extLst>
            </p:cNvPr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7" name="116 Rectángulo">
              <a:extLst>
                <a:ext uri="{FF2B5EF4-FFF2-40B4-BE49-F238E27FC236}">
                  <a16:creationId xmlns:a16="http://schemas.microsoft.com/office/drawing/2014/main" id="{D4782EEC-119E-6F40-B08B-F6B6582751A7}"/>
                </a:ext>
              </a:extLst>
            </p:cNvPr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118" name="117 Grupo">
            <a:extLst>
              <a:ext uri="{FF2B5EF4-FFF2-40B4-BE49-F238E27FC236}">
                <a16:creationId xmlns:a16="http://schemas.microsoft.com/office/drawing/2014/main" id="{AE93CC5E-B0B7-6E45-9459-69277D0AA099}"/>
              </a:ext>
            </a:extLst>
          </p:cNvPr>
          <p:cNvGrpSpPr/>
          <p:nvPr/>
        </p:nvGrpSpPr>
        <p:grpSpPr>
          <a:xfrm>
            <a:off x="7415640" y="861560"/>
            <a:ext cx="666750" cy="800100"/>
            <a:chOff x="971550" y="539750"/>
            <a:chExt cx="889000" cy="1066800"/>
          </a:xfrm>
        </p:grpSpPr>
        <p:sp>
          <p:nvSpPr>
            <p:cNvPr id="119" name="118 Rectángulo">
              <a:extLst>
                <a:ext uri="{FF2B5EF4-FFF2-40B4-BE49-F238E27FC236}">
                  <a16:creationId xmlns:a16="http://schemas.microsoft.com/office/drawing/2014/main" id="{6F62F047-1173-9448-9CB6-24F87920E3E2}"/>
                </a:ext>
              </a:extLst>
            </p:cNvPr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0" name="119 Rectángulo">
              <a:extLst>
                <a:ext uri="{FF2B5EF4-FFF2-40B4-BE49-F238E27FC236}">
                  <a16:creationId xmlns:a16="http://schemas.microsoft.com/office/drawing/2014/main" id="{DF969D21-6B73-524F-85D8-29B9CAE26C25}"/>
                </a:ext>
              </a:extLst>
            </p:cNvPr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1" name="120 Rectángulo">
              <a:extLst>
                <a:ext uri="{FF2B5EF4-FFF2-40B4-BE49-F238E27FC236}">
                  <a16:creationId xmlns:a16="http://schemas.microsoft.com/office/drawing/2014/main" id="{A1F5A2E1-EE23-8143-A7C7-D6D7D7DCFEE7}"/>
                </a:ext>
              </a:extLst>
            </p:cNvPr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2" name="121 Rectángulo">
              <a:extLst>
                <a:ext uri="{FF2B5EF4-FFF2-40B4-BE49-F238E27FC236}">
                  <a16:creationId xmlns:a16="http://schemas.microsoft.com/office/drawing/2014/main" id="{E0DBFA18-A244-904A-A869-F8CE15BF5A11}"/>
                </a:ext>
              </a:extLst>
            </p:cNvPr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3" name="122 Rectángulo">
              <a:extLst>
                <a:ext uri="{FF2B5EF4-FFF2-40B4-BE49-F238E27FC236}">
                  <a16:creationId xmlns:a16="http://schemas.microsoft.com/office/drawing/2014/main" id="{D5EB54D9-66D0-9A41-A7AD-37949ADECCE3}"/>
                </a:ext>
              </a:extLst>
            </p:cNvPr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4" name="123 Rectángulo">
              <a:extLst>
                <a:ext uri="{FF2B5EF4-FFF2-40B4-BE49-F238E27FC236}">
                  <a16:creationId xmlns:a16="http://schemas.microsoft.com/office/drawing/2014/main" id="{46E33B28-B96F-AB4B-9138-8DB36999D469}"/>
                </a:ext>
              </a:extLst>
            </p:cNvPr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5" name="124 Rectángulo">
              <a:extLst>
                <a:ext uri="{FF2B5EF4-FFF2-40B4-BE49-F238E27FC236}">
                  <a16:creationId xmlns:a16="http://schemas.microsoft.com/office/drawing/2014/main" id="{85054CDA-BCDD-3D46-BEF9-B68F215B9A0C}"/>
                </a:ext>
              </a:extLst>
            </p:cNvPr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6" name="125 Rectángulo">
              <a:extLst>
                <a:ext uri="{FF2B5EF4-FFF2-40B4-BE49-F238E27FC236}">
                  <a16:creationId xmlns:a16="http://schemas.microsoft.com/office/drawing/2014/main" id="{30E7E79C-4B77-CA43-9FCA-FD809EB47C68}"/>
                </a:ext>
              </a:extLst>
            </p:cNvPr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7" name="126 Rectángulo">
              <a:extLst>
                <a:ext uri="{FF2B5EF4-FFF2-40B4-BE49-F238E27FC236}">
                  <a16:creationId xmlns:a16="http://schemas.microsoft.com/office/drawing/2014/main" id="{DD62CDEA-5CDA-814C-831F-21F66028BC3C}"/>
                </a:ext>
              </a:extLst>
            </p:cNvPr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8" name="127 Rectángulo">
              <a:extLst>
                <a:ext uri="{FF2B5EF4-FFF2-40B4-BE49-F238E27FC236}">
                  <a16:creationId xmlns:a16="http://schemas.microsoft.com/office/drawing/2014/main" id="{A7959C5D-3942-5B43-B7E7-1632F05DA4C9}"/>
                </a:ext>
              </a:extLst>
            </p:cNvPr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9" name="128 Rectángulo">
              <a:extLst>
                <a:ext uri="{FF2B5EF4-FFF2-40B4-BE49-F238E27FC236}">
                  <a16:creationId xmlns:a16="http://schemas.microsoft.com/office/drawing/2014/main" id="{E3083333-256B-FE40-BF7B-25E08D7AB4C4}"/>
                </a:ext>
              </a:extLst>
            </p:cNvPr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0" name="129 Rectángulo">
              <a:extLst>
                <a:ext uri="{FF2B5EF4-FFF2-40B4-BE49-F238E27FC236}">
                  <a16:creationId xmlns:a16="http://schemas.microsoft.com/office/drawing/2014/main" id="{4EDE424D-EB89-B146-9D1C-00E46E742802}"/>
                </a:ext>
              </a:extLst>
            </p:cNvPr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1" name="130 Rectángulo">
              <a:extLst>
                <a:ext uri="{FF2B5EF4-FFF2-40B4-BE49-F238E27FC236}">
                  <a16:creationId xmlns:a16="http://schemas.microsoft.com/office/drawing/2014/main" id="{0844462C-CD22-D541-A622-3971E686D087}"/>
                </a:ext>
              </a:extLst>
            </p:cNvPr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2" name="131 Rectángulo">
              <a:extLst>
                <a:ext uri="{FF2B5EF4-FFF2-40B4-BE49-F238E27FC236}">
                  <a16:creationId xmlns:a16="http://schemas.microsoft.com/office/drawing/2014/main" id="{9CDE5F24-29BA-5042-8D69-AA98B4418D1F}"/>
                </a:ext>
              </a:extLst>
            </p:cNvPr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3" name="132 Rectángulo">
              <a:extLst>
                <a:ext uri="{FF2B5EF4-FFF2-40B4-BE49-F238E27FC236}">
                  <a16:creationId xmlns:a16="http://schemas.microsoft.com/office/drawing/2014/main" id="{E7316434-2ADD-524C-8E47-E6B7ABB03487}"/>
                </a:ext>
              </a:extLst>
            </p:cNvPr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4" name="133 Rectángulo">
              <a:extLst>
                <a:ext uri="{FF2B5EF4-FFF2-40B4-BE49-F238E27FC236}">
                  <a16:creationId xmlns:a16="http://schemas.microsoft.com/office/drawing/2014/main" id="{CD21B03D-142E-8347-AFE7-15E16DD192CC}"/>
                </a:ext>
              </a:extLst>
            </p:cNvPr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5" name="134 Rectángulo">
              <a:extLst>
                <a:ext uri="{FF2B5EF4-FFF2-40B4-BE49-F238E27FC236}">
                  <a16:creationId xmlns:a16="http://schemas.microsoft.com/office/drawing/2014/main" id="{4D8A0ADE-A85F-D54B-80F2-0D2BF199B403}"/>
                </a:ext>
              </a:extLst>
            </p:cNvPr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6" name="135 Rectángulo">
              <a:extLst>
                <a:ext uri="{FF2B5EF4-FFF2-40B4-BE49-F238E27FC236}">
                  <a16:creationId xmlns:a16="http://schemas.microsoft.com/office/drawing/2014/main" id="{910CE125-A18F-D448-A9E1-ECF538C5EAB1}"/>
                </a:ext>
              </a:extLst>
            </p:cNvPr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7" name="136 Rectángulo">
              <a:extLst>
                <a:ext uri="{FF2B5EF4-FFF2-40B4-BE49-F238E27FC236}">
                  <a16:creationId xmlns:a16="http://schemas.microsoft.com/office/drawing/2014/main" id="{C9B46E2D-5E2A-2D45-B9A5-8C9ACF7C23FB}"/>
                </a:ext>
              </a:extLst>
            </p:cNvPr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8" name="137 Rectángulo">
              <a:extLst>
                <a:ext uri="{FF2B5EF4-FFF2-40B4-BE49-F238E27FC236}">
                  <a16:creationId xmlns:a16="http://schemas.microsoft.com/office/drawing/2014/main" id="{685167B0-6421-4142-B358-78ED830A1F87}"/>
                </a:ext>
              </a:extLst>
            </p:cNvPr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9" name="138 Rectángulo">
              <a:extLst>
                <a:ext uri="{FF2B5EF4-FFF2-40B4-BE49-F238E27FC236}">
                  <a16:creationId xmlns:a16="http://schemas.microsoft.com/office/drawing/2014/main" id="{8980B321-099F-6348-843A-87B91CF1E08C}"/>
                </a:ext>
              </a:extLst>
            </p:cNvPr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0" name="139 Rectángulo">
              <a:extLst>
                <a:ext uri="{FF2B5EF4-FFF2-40B4-BE49-F238E27FC236}">
                  <a16:creationId xmlns:a16="http://schemas.microsoft.com/office/drawing/2014/main" id="{0CD071F9-8908-9B44-81D9-AADD7096890D}"/>
                </a:ext>
              </a:extLst>
            </p:cNvPr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1" name="140 Rectángulo">
              <a:extLst>
                <a:ext uri="{FF2B5EF4-FFF2-40B4-BE49-F238E27FC236}">
                  <a16:creationId xmlns:a16="http://schemas.microsoft.com/office/drawing/2014/main" id="{913FEA0B-885D-0145-A522-CD4DE6AF4B9B}"/>
                </a:ext>
              </a:extLst>
            </p:cNvPr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2" name="141 Rectángulo">
              <a:extLst>
                <a:ext uri="{FF2B5EF4-FFF2-40B4-BE49-F238E27FC236}">
                  <a16:creationId xmlns:a16="http://schemas.microsoft.com/office/drawing/2014/main" id="{751E414C-A54A-284B-980F-023C03B15EF7}"/>
                </a:ext>
              </a:extLst>
            </p:cNvPr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3" name="142 Rectángulo">
              <a:extLst>
                <a:ext uri="{FF2B5EF4-FFF2-40B4-BE49-F238E27FC236}">
                  <a16:creationId xmlns:a16="http://schemas.microsoft.com/office/drawing/2014/main" id="{E18EC1EE-C665-D047-B3E5-8EDC66960D33}"/>
                </a:ext>
              </a:extLst>
            </p:cNvPr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4" name="143 Rectángulo">
              <a:extLst>
                <a:ext uri="{FF2B5EF4-FFF2-40B4-BE49-F238E27FC236}">
                  <a16:creationId xmlns:a16="http://schemas.microsoft.com/office/drawing/2014/main" id="{C0A98A94-7ECF-4144-BADC-81A104929027}"/>
                </a:ext>
              </a:extLst>
            </p:cNvPr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5" name="144 Rectángulo">
              <a:extLst>
                <a:ext uri="{FF2B5EF4-FFF2-40B4-BE49-F238E27FC236}">
                  <a16:creationId xmlns:a16="http://schemas.microsoft.com/office/drawing/2014/main" id="{22D7AF71-0A86-8B40-984A-0FD3FBF8D94F}"/>
                </a:ext>
              </a:extLst>
            </p:cNvPr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6" name="145 Rectángulo">
              <a:extLst>
                <a:ext uri="{FF2B5EF4-FFF2-40B4-BE49-F238E27FC236}">
                  <a16:creationId xmlns:a16="http://schemas.microsoft.com/office/drawing/2014/main" id="{F34E0FA0-6737-3B40-A878-66698C5B061F}"/>
                </a:ext>
              </a:extLst>
            </p:cNvPr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7" name="146 Rectángulo">
              <a:extLst>
                <a:ext uri="{FF2B5EF4-FFF2-40B4-BE49-F238E27FC236}">
                  <a16:creationId xmlns:a16="http://schemas.microsoft.com/office/drawing/2014/main" id="{46F7772C-0296-B546-98CF-F6B3A22F8C7D}"/>
                </a:ext>
              </a:extLst>
            </p:cNvPr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8" name="147 Rectángulo">
              <a:extLst>
                <a:ext uri="{FF2B5EF4-FFF2-40B4-BE49-F238E27FC236}">
                  <a16:creationId xmlns:a16="http://schemas.microsoft.com/office/drawing/2014/main" id="{C1BC3DE9-4083-CD4D-A401-B501D1809D88}"/>
                </a:ext>
              </a:extLst>
            </p:cNvPr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49" name="148 Flecha derecha">
            <a:extLst>
              <a:ext uri="{FF2B5EF4-FFF2-40B4-BE49-F238E27FC236}">
                <a16:creationId xmlns:a16="http://schemas.microsoft.com/office/drawing/2014/main" id="{C985BE20-EE84-8746-B123-2BBFE0FA6030}"/>
              </a:ext>
            </a:extLst>
          </p:cNvPr>
          <p:cNvSpPr/>
          <p:nvPr/>
        </p:nvSpPr>
        <p:spPr>
          <a:xfrm>
            <a:off x="7082265" y="1194935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0" name="149 Elipse">
            <a:extLst>
              <a:ext uri="{FF2B5EF4-FFF2-40B4-BE49-F238E27FC236}">
                <a16:creationId xmlns:a16="http://schemas.microsoft.com/office/drawing/2014/main" id="{67AB12C2-BEF6-B04A-B120-CF44B7E6A7D5}"/>
              </a:ext>
            </a:extLst>
          </p:cNvPr>
          <p:cNvSpPr/>
          <p:nvPr/>
        </p:nvSpPr>
        <p:spPr>
          <a:xfrm>
            <a:off x="6648878" y="8948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1" name="150 Elipse">
            <a:extLst>
              <a:ext uri="{FF2B5EF4-FFF2-40B4-BE49-F238E27FC236}">
                <a16:creationId xmlns:a16="http://schemas.microsoft.com/office/drawing/2014/main" id="{9BF769CB-A538-C744-B911-649700620502}"/>
              </a:ext>
            </a:extLst>
          </p:cNvPr>
          <p:cNvSpPr/>
          <p:nvPr/>
        </p:nvSpPr>
        <p:spPr>
          <a:xfrm>
            <a:off x="6782228" y="8948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2" name="152 Elipse">
            <a:extLst>
              <a:ext uri="{FF2B5EF4-FFF2-40B4-BE49-F238E27FC236}">
                <a16:creationId xmlns:a16="http://schemas.microsoft.com/office/drawing/2014/main" id="{15D16EB4-E8C7-A745-A958-0BDAA3E921E3}"/>
              </a:ext>
            </a:extLst>
          </p:cNvPr>
          <p:cNvSpPr/>
          <p:nvPr/>
        </p:nvSpPr>
        <p:spPr>
          <a:xfrm>
            <a:off x="6915578" y="11615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3" name="153 Elipse">
            <a:extLst>
              <a:ext uri="{FF2B5EF4-FFF2-40B4-BE49-F238E27FC236}">
                <a16:creationId xmlns:a16="http://schemas.microsoft.com/office/drawing/2014/main" id="{97C2C03F-6ABA-2948-8EC6-65647F8B0AF1}"/>
              </a:ext>
            </a:extLst>
          </p:cNvPr>
          <p:cNvSpPr/>
          <p:nvPr/>
        </p:nvSpPr>
        <p:spPr>
          <a:xfrm>
            <a:off x="7982378" y="129494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4" name="154 Elipse">
            <a:extLst>
              <a:ext uri="{FF2B5EF4-FFF2-40B4-BE49-F238E27FC236}">
                <a16:creationId xmlns:a16="http://schemas.microsoft.com/office/drawing/2014/main" id="{5070ACE3-E331-114B-B21A-219EDB552D1B}"/>
              </a:ext>
            </a:extLst>
          </p:cNvPr>
          <p:cNvSpPr/>
          <p:nvPr/>
        </p:nvSpPr>
        <p:spPr>
          <a:xfrm>
            <a:off x="7982378" y="14282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5" name="155 Elipse">
            <a:extLst>
              <a:ext uri="{FF2B5EF4-FFF2-40B4-BE49-F238E27FC236}">
                <a16:creationId xmlns:a16="http://schemas.microsoft.com/office/drawing/2014/main" id="{BF4DD2CB-4096-614B-A1A5-A313E0D12046}"/>
              </a:ext>
            </a:extLst>
          </p:cNvPr>
          <p:cNvSpPr/>
          <p:nvPr/>
        </p:nvSpPr>
        <p:spPr>
          <a:xfrm>
            <a:off x="7849028" y="156164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6" name="156 Elipse">
            <a:extLst>
              <a:ext uri="{FF2B5EF4-FFF2-40B4-BE49-F238E27FC236}">
                <a16:creationId xmlns:a16="http://schemas.microsoft.com/office/drawing/2014/main" id="{9B54DBA8-901D-B34C-AB43-43609B810F12}"/>
              </a:ext>
            </a:extLst>
          </p:cNvPr>
          <p:cNvSpPr/>
          <p:nvPr/>
        </p:nvSpPr>
        <p:spPr>
          <a:xfrm>
            <a:off x="7715678" y="156164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7" name="157 Elipse">
            <a:extLst>
              <a:ext uri="{FF2B5EF4-FFF2-40B4-BE49-F238E27FC236}">
                <a16:creationId xmlns:a16="http://schemas.microsoft.com/office/drawing/2014/main" id="{3F97A206-E3DD-AB4A-AA65-A5F2326F9D7D}"/>
              </a:ext>
            </a:extLst>
          </p:cNvPr>
          <p:cNvSpPr/>
          <p:nvPr/>
        </p:nvSpPr>
        <p:spPr>
          <a:xfrm>
            <a:off x="7582328" y="156164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8" name="158 Elipse">
            <a:extLst>
              <a:ext uri="{FF2B5EF4-FFF2-40B4-BE49-F238E27FC236}">
                <a16:creationId xmlns:a16="http://schemas.microsoft.com/office/drawing/2014/main" id="{D9E26C7A-6FDD-0749-BA30-01F0682D9484}"/>
              </a:ext>
            </a:extLst>
          </p:cNvPr>
          <p:cNvSpPr/>
          <p:nvPr/>
        </p:nvSpPr>
        <p:spPr>
          <a:xfrm>
            <a:off x="7448978" y="14282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9" name="159 Elipse">
            <a:extLst>
              <a:ext uri="{FF2B5EF4-FFF2-40B4-BE49-F238E27FC236}">
                <a16:creationId xmlns:a16="http://schemas.microsoft.com/office/drawing/2014/main" id="{8D33DC79-8104-7141-B605-9ECBF63EBC1A}"/>
              </a:ext>
            </a:extLst>
          </p:cNvPr>
          <p:cNvSpPr/>
          <p:nvPr/>
        </p:nvSpPr>
        <p:spPr>
          <a:xfrm>
            <a:off x="7448978" y="129494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0" name="160 Elipse">
            <a:extLst>
              <a:ext uri="{FF2B5EF4-FFF2-40B4-BE49-F238E27FC236}">
                <a16:creationId xmlns:a16="http://schemas.microsoft.com/office/drawing/2014/main" id="{1156EEC3-0747-D043-80E5-7D6DD80FF6A0}"/>
              </a:ext>
            </a:extLst>
          </p:cNvPr>
          <p:cNvSpPr/>
          <p:nvPr/>
        </p:nvSpPr>
        <p:spPr>
          <a:xfrm>
            <a:off x="6382178" y="11615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1" name="161 Elipse">
            <a:extLst>
              <a:ext uri="{FF2B5EF4-FFF2-40B4-BE49-F238E27FC236}">
                <a16:creationId xmlns:a16="http://schemas.microsoft.com/office/drawing/2014/main" id="{0D8CA998-0498-3144-A978-E6FF76692FAE}"/>
              </a:ext>
            </a:extLst>
          </p:cNvPr>
          <p:cNvSpPr/>
          <p:nvPr/>
        </p:nvSpPr>
        <p:spPr>
          <a:xfrm>
            <a:off x="6382178" y="102824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2" name="162 Elipse">
            <a:extLst>
              <a:ext uri="{FF2B5EF4-FFF2-40B4-BE49-F238E27FC236}">
                <a16:creationId xmlns:a16="http://schemas.microsoft.com/office/drawing/2014/main" id="{4EFFA8AD-AB4D-5947-970D-77AE10AB652C}"/>
              </a:ext>
            </a:extLst>
          </p:cNvPr>
          <p:cNvSpPr/>
          <p:nvPr/>
        </p:nvSpPr>
        <p:spPr>
          <a:xfrm>
            <a:off x="7448978" y="11615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3" name="163 Elipse">
            <a:extLst>
              <a:ext uri="{FF2B5EF4-FFF2-40B4-BE49-F238E27FC236}">
                <a16:creationId xmlns:a16="http://schemas.microsoft.com/office/drawing/2014/main" id="{9EFDA5E4-5605-4143-9AC5-8D1368C7B6E4}"/>
              </a:ext>
            </a:extLst>
          </p:cNvPr>
          <p:cNvSpPr/>
          <p:nvPr/>
        </p:nvSpPr>
        <p:spPr>
          <a:xfrm>
            <a:off x="7448978" y="102824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4" name="164 Elipse">
            <a:extLst>
              <a:ext uri="{FF2B5EF4-FFF2-40B4-BE49-F238E27FC236}">
                <a16:creationId xmlns:a16="http://schemas.microsoft.com/office/drawing/2014/main" id="{DA055E40-CECF-3F4B-9C05-EB3CF1F57E3B}"/>
              </a:ext>
            </a:extLst>
          </p:cNvPr>
          <p:cNvSpPr/>
          <p:nvPr/>
        </p:nvSpPr>
        <p:spPr>
          <a:xfrm>
            <a:off x="7582328" y="8948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5" name="165 Elipse">
            <a:extLst>
              <a:ext uri="{FF2B5EF4-FFF2-40B4-BE49-F238E27FC236}">
                <a16:creationId xmlns:a16="http://schemas.microsoft.com/office/drawing/2014/main" id="{36AFD04E-230F-1948-BAEE-FC8B213418AD}"/>
              </a:ext>
            </a:extLst>
          </p:cNvPr>
          <p:cNvSpPr/>
          <p:nvPr/>
        </p:nvSpPr>
        <p:spPr>
          <a:xfrm>
            <a:off x="7715678" y="8948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6" name="166 Elipse">
            <a:extLst>
              <a:ext uri="{FF2B5EF4-FFF2-40B4-BE49-F238E27FC236}">
                <a16:creationId xmlns:a16="http://schemas.microsoft.com/office/drawing/2014/main" id="{17A61B65-4F13-2942-AE00-A708B7C9F581}"/>
              </a:ext>
            </a:extLst>
          </p:cNvPr>
          <p:cNvSpPr/>
          <p:nvPr/>
        </p:nvSpPr>
        <p:spPr>
          <a:xfrm>
            <a:off x="7849028" y="8948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7" name="167 Elipse">
            <a:extLst>
              <a:ext uri="{FF2B5EF4-FFF2-40B4-BE49-F238E27FC236}">
                <a16:creationId xmlns:a16="http://schemas.microsoft.com/office/drawing/2014/main" id="{97936873-F666-5943-8836-77BC5739D495}"/>
              </a:ext>
            </a:extLst>
          </p:cNvPr>
          <p:cNvSpPr/>
          <p:nvPr/>
        </p:nvSpPr>
        <p:spPr>
          <a:xfrm>
            <a:off x="7982378" y="102824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8" name="168 Elipse">
            <a:extLst>
              <a:ext uri="{FF2B5EF4-FFF2-40B4-BE49-F238E27FC236}">
                <a16:creationId xmlns:a16="http://schemas.microsoft.com/office/drawing/2014/main" id="{ABEB2FDB-28C5-574C-B4D4-E1CDF0F52AE3}"/>
              </a:ext>
            </a:extLst>
          </p:cNvPr>
          <p:cNvSpPr/>
          <p:nvPr/>
        </p:nvSpPr>
        <p:spPr>
          <a:xfrm>
            <a:off x="7982378" y="11615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9" name="169 Elipse">
            <a:extLst>
              <a:ext uri="{FF2B5EF4-FFF2-40B4-BE49-F238E27FC236}">
                <a16:creationId xmlns:a16="http://schemas.microsoft.com/office/drawing/2014/main" id="{7FE02D08-1C00-3C42-B3A9-593430DE804F}"/>
              </a:ext>
            </a:extLst>
          </p:cNvPr>
          <p:cNvSpPr/>
          <p:nvPr/>
        </p:nvSpPr>
        <p:spPr>
          <a:xfrm>
            <a:off x="6382178" y="14282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0" name="170 Elipse">
            <a:extLst>
              <a:ext uri="{FF2B5EF4-FFF2-40B4-BE49-F238E27FC236}">
                <a16:creationId xmlns:a16="http://schemas.microsoft.com/office/drawing/2014/main" id="{49A1AE5A-71ED-8340-BA72-973309FF9606}"/>
              </a:ext>
            </a:extLst>
          </p:cNvPr>
          <p:cNvSpPr/>
          <p:nvPr/>
        </p:nvSpPr>
        <p:spPr>
          <a:xfrm>
            <a:off x="6515528" y="156164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1" name="171 Elipse">
            <a:extLst>
              <a:ext uri="{FF2B5EF4-FFF2-40B4-BE49-F238E27FC236}">
                <a16:creationId xmlns:a16="http://schemas.microsoft.com/office/drawing/2014/main" id="{9030EEC8-C9ED-DC4D-A804-C367666BAEA7}"/>
              </a:ext>
            </a:extLst>
          </p:cNvPr>
          <p:cNvSpPr/>
          <p:nvPr/>
        </p:nvSpPr>
        <p:spPr>
          <a:xfrm>
            <a:off x="6629828" y="14282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2" name="172 Elipse">
            <a:extLst>
              <a:ext uri="{FF2B5EF4-FFF2-40B4-BE49-F238E27FC236}">
                <a16:creationId xmlns:a16="http://schemas.microsoft.com/office/drawing/2014/main" id="{2D4E0ECD-65AB-6142-A41F-F64FECE4CF95}"/>
              </a:ext>
            </a:extLst>
          </p:cNvPr>
          <p:cNvSpPr/>
          <p:nvPr/>
        </p:nvSpPr>
        <p:spPr>
          <a:xfrm>
            <a:off x="6782228" y="156164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3" name="173 Elipse">
            <a:extLst>
              <a:ext uri="{FF2B5EF4-FFF2-40B4-BE49-F238E27FC236}">
                <a16:creationId xmlns:a16="http://schemas.microsoft.com/office/drawing/2014/main" id="{C9AC30BB-F4C2-234B-99EA-F0EE2834064F}"/>
              </a:ext>
            </a:extLst>
          </p:cNvPr>
          <p:cNvSpPr/>
          <p:nvPr/>
        </p:nvSpPr>
        <p:spPr>
          <a:xfrm>
            <a:off x="6915578" y="1428297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4" name="174 CuadroTexto">
            <a:extLst>
              <a:ext uri="{FF2B5EF4-FFF2-40B4-BE49-F238E27FC236}">
                <a16:creationId xmlns:a16="http://schemas.microsoft.com/office/drawing/2014/main" id="{68B85897-9D93-2747-948D-B11C41FECBB5}"/>
              </a:ext>
            </a:extLst>
          </p:cNvPr>
          <p:cNvSpPr txBox="1"/>
          <p:nvPr/>
        </p:nvSpPr>
        <p:spPr>
          <a:xfrm>
            <a:off x="3815190" y="499729"/>
            <a:ext cx="1733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0"/>
              <a:t>Entrada incompleta</a:t>
            </a:r>
          </a:p>
        </p:txBody>
      </p:sp>
      <p:sp>
        <p:nvSpPr>
          <p:cNvPr id="175" name="175 CuadroTexto">
            <a:extLst>
              <a:ext uri="{FF2B5EF4-FFF2-40B4-BE49-F238E27FC236}">
                <a16:creationId xmlns:a16="http://schemas.microsoft.com/office/drawing/2014/main" id="{26C878F8-4E71-924C-BEEF-045C4F128FA1}"/>
              </a:ext>
            </a:extLst>
          </p:cNvPr>
          <p:cNvSpPr txBox="1"/>
          <p:nvPr/>
        </p:nvSpPr>
        <p:spPr>
          <a:xfrm>
            <a:off x="6348840" y="517885"/>
            <a:ext cx="1733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0"/>
              <a:t>Entrada contaminada</a:t>
            </a:r>
          </a:p>
        </p:txBody>
      </p:sp>
      <p:sp>
        <p:nvSpPr>
          <p:cNvPr id="176" name="62 Elipse">
            <a:extLst>
              <a:ext uri="{FF2B5EF4-FFF2-40B4-BE49-F238E27FC236}">
                <a16:creationId xmlns:a16="http://schemas.microsoft.com/office/drawing/2014/main" id="{B52CCA51-DE2C-F54B-8031-91597BE885DC}"/>
              </a:ext>
            </a:extLst>
          </p:cNvPr>
          <p:cNvSpPr/>
          <p:nvPr/>
        </p:nvSpPr>
        <p:spPr>
          <a:xfrm>
            <a:off x="1098174" y="8562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77" name="63 Grupo">
            <a:extLst>
              <a:ext uri="{FF2B5EF4-FFF2-40B4-BE49-F238E27FC236}">
                <a16:creationId xmlns:a16="http://schemas.microsoft.com/office/drawing/2014/main" id="{939F2E0C-2064-E44C-9AE0-C1844A4393ED}"/>
              </a:ext>
            </a:extLst>
          </p:cNvPr>
          <p:cNvGrpSpPr/>
          <p:nvPr/>
        </p:nvGrpSpPr>
        <p:grpSpPr>
          <a:xfrm>
            <a:off x="931486" y="822935"/>
            <a:ext cx="666750" cy="800100"/>
            <a:chOff x="971550" y="539750"/>
            <a:chExt cx="889000" cy="1066800"/>
          </a:xfrm>
        </p:grpSpPr>
        <p:sp>
          <p:nvSpPr>
            <p:cNvPr id="178" name="64 Rectángulo">
              <a:extLst>
                <a:ext uri="{FF2B5EF4-FFF2-40B4-BE49-F238E27FC236}">
                  <a16:creationId xmlns:a16="http://schemas.microsoft.com/office/drawing/2014/main" id="{8E214DE3-9D11-6942-BAB9-A0EA0ACD8E12}"/>
                </a:ext>
              </a:extLst>
            </p:cNvPr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9" name="67 Rectángulo">
              <a:extLst>
                <a:ext uri="{FF2B5EF4-FFF2-40B4-BE49-F238E27FC236}">
                  <a16:creationId xmlns:a16="http://schemas.microsoft.com/office/drawing/2014/main" id="{5FF07B9A-544E-F941-8E3B-119996D73CE8}"/>
                </a:ext>
              </a:extLst>
            </p:cNvPr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0" name="78 Rectángulo">
              <a:extLst>
                <a:ext uri="{FF2B5EF4-FFF2-40B4-BE49-F238E27FC236}">
                  <a16:creationId xmlns:a16="http://schemas.microsoft.com/office/drawing/2014/main" id="{9A17DD4A-BFD0-9F4A-BF72-F83B5851AB09}"/>
                </a:ext>
              </a:extLst>
            </p:cNvPr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1" name="81 Rectángulo">
              <a:extLst>
                <a:ext uri="{FF2B5EF4-FFF2-40B4-BE49-F238E27FC236}">
                  <a16:creationId xmlns:a16="http://schemas.microsoft.com/office/drawing/2014/main" id="{51665874-FD62-ED4D-B4C9-660819CCA421}"/>
                </a:ext>
              </a:extLst>
            </p:cNvPr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2" name="82 Rectángulo">
              <a:extLst>
                <a:ext uri="{FF2B5EF4-FFF2-40B4-BE49-F238E27FC236}">
                  <a16:creationId xmlns:a16="http://schemas.microsoft.com/office/drawing/2014/main" id="{76670C7B-BB69-F843-9109-885C0E757D61}"/>
                </a:ext>
              </a:extLst>
            </p:cNvPr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3" name="83 Rectángulo">
              <a:extLst>
                <a:ext uri="{FF2B5EF4-FFF2-40B4-BE49-F238E27FC236}">
                  <a16:creationId xmlns:a16="http://schemas.microsoft.com/office/drawing/2014/main" id="{F72A68F3-A010-3840-AB09-07625B8607BC}"/>
                </a:ext>
              </a:extLst>
            </p:cNvPr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4" name="84 Rectángulo">
              <a:extLst>
                <a:ext uri="{FF2B5EF4-FFF2-40B4-BE49-F238E27FC236}">
                  <a16:creationId xmlns:a16="http://schemas.microsoft.com/office/drawing/2014/main" id="{A57CFA73-EA5B-0C4A-97C7-4EADCF257575}"/>
                </a:ext>
              </a:extLst>
            </p:cNvPr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5" name="85 Rectángulo">
              <a:extLst>
                <a:ext uri="{FF2B5EF4-FFF2-40B4-BE49-F238E27FC236}">
                  <a16:creationId xmlns:a16="http://schemas.microsoft.com/office/drawing/2014/main" id="{61CE2DFF-7DBB-164D-B216-ED17093AE385}"/>
                </a:ext>
              </a:extLst>
            </p:cNvPr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6" name="86 Rectángulo">
              <a:extLst>
                <a:ext uri="{FF2B5EF4-FFF2-40B4-BE49-F238E27FC236}">
                  <a16:creationId xmlns:a16="http://schemas.microsoft.com/office/drawing/2014/main" id="{103198DC-2B26-5D42-9E02-867171EF18EF}"/>
                </a:ext>
              </a:extLst>
            </p:cNvPr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7" name="87 Rectángulo">
              <a:extLst>
                <a:ext uri="{FF2B5EF4-FFF2-40B4-BE49-F238E27FC236}">
                  <a16:creationId xmlns:a16="http://schemas.microsoft.com/office/drawing/2014/main" id="{CFDC5CF3-0C86-B24C-A478-0A5D6B119AA6}"/>
                </a:ext>
              </a:extLst>
            </p:cNvPr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8" name="88 Rectángulo">
              <a:extLst>
                <a:ext uri="{FF2B5EF4-FFF2-40B4-BE49-F238E27FC236}">
                  <a16:creationId xmlns:a16="http://schemas.microsoft.com/office/drawing/2014/main" id="{0CFD1DCB-072B-7B45-9119-BE3F45333404}"/>
                </a:ext>
              </a:extLst>
            </p:cNvPr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9" name="89 Rectángulo">
              <a:extLst>
                <a:ext uri="{FF2B5EF4-FFF2-40B4-BE49-F238E27FC236}">
                  <a16:creationId xmlns:a16="http://schemas.microsoft.com/office/drawing/2014/main" id="{C541D12E-C562-0E45-85E5-A88ED7B59B9E}"/>
                </a:ext>
              </a:extLst>
            </p:cNvPr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0" name="90 Rectángulo">
              <a:extLst>
                <a:ext uri="{FF2B5EF4-FFF2-40B4-BE49-F238E27FC236}">
                  <a16:creationId xmlns:a16="http://schemas.microsoft.com/office/drawing/2014/main" id="{86ABBD90-4F08-7C44-9938-6E4C6CEFC7A9}"/>
                </a:ext>
              </a:extLst>
            </p:cNvPr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1" name="91 Rectángulo">
              <a:extLst>
                <a:ext uri="{FF2B5EF4-FFF2-40B4-BE49-F238E27FC236}">
                  <a16:creationId xmlns:a16="http://schemas.microsoft.com/office/drawing/2014/main" id="{085B52E7-6673-004C-A922-AEFB40578351}"/>
                </a:ext>
              </a:extLst>
            </p:cNvPr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2" name="92 Rectángulo">
              <a:extLst>
                <a:ext uri="{FF2B5EF4-FFF2-40B4-BE49-F238E27FC236}">
                  <a16:creationId xmlns:a16="http://schemas.microsoft.com/office/drawing/2014/main" id="{69544641-0065-554B-9462-B6E171ECFC75}"/>
                </a:ext>
              </a:extLst>
            </p:cNvPr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3" name="93 Rectángulo">
              <a:extLst>
                <a:ext uri="{FF2B5EF4-FFF2-40B4-BE49-F238E27FC236}">
                  <a16:creationId xmlns:a16="http://schemas.microsoft.com/office/drawing/2014/main" id="{5711F724-21FF-084B-810E-881F801399C5}"/>
                </a:ext>
              </a:extLst>
            </p:cNvPr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4" name="94 Rectángulo">
              <a:extLst>
                <a:ext uri="{FF2B5EF4-FFF2-40B4-BE49-F238E27FC236}">
                  <a16:creationId xmlns:a16="http://schemas.microsoft.com/office/drawing/2014/main" id="{CE76B8D7-69AE-944D-9E6F-BD3243E06467}"/>
                </a:ext>
              </a:extLst>
            </p:cNvPr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5" name="95 Rectángulo">
              <a:extLst>
                <a:ext uri="{FF2B5EF4-FFF2-40B4-BE49-F238E27FC236}">
                  <a16:creationId xmlns:a16="http://schemas.microsoft.com/office/drawing/2014/main" id="{CA6EF996-B1FA-6F43-B2E9-43D5C76D3601}"/>
                </a:ext>
              </a:extLst>
            </p:cNvPr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6" name="96 Rectángulo">
              <a:extLst>
                <a:ext uri="{FF2B5EF4-FFF2-40B4-BE49-F238E27FC236}">
                  <a16:creationId xmlns:a16="http://schemas.microsoft.com/office/drawing/2014/main" id="{57C21D74-F34A-0248-8C91-D379EA11738C}"/>
                </a:ext>
              </a:extLst>
            </p:cNvPr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7" name="97 Rectángulo">
              <a:extLst>
                <a:ext uri="{FF2B5EF4-FFF2-40B4-BE49-F238E27FC236}">
                  <a16:creationId xmlns:a16="http://schemas.microsoft.com/office/drawing/2014/main" id="{89113CCC-BA8C-CF4B-B723-3B4C3E8A4D12}"/>
                </a:ext>
              </a:extLst>
            </p:cNvPr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8" name="98 Rectángulo">
              <a:extLst>
                <a:ext uri="{FF2B5EF4-FFF2-40B4-BE49-F238E27FC236}">
                  <a16:creationId xmlns:a16="http://schemas.microsoft.com/office/drawing/2014/main" id="{DAE3E934-8DF9-8245-8D67-DCB091B04567}"/>
                </a:ext>
              </a:extLst>
            </p:cNvPr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9" name="99 Rectángulo">
              <a:extLst>
                <a:ext uri="{FF2B5EF4-FFF2-40B4-BE49-F238E27FC236}">
                  <a16:creationId xmlns:a16="http://schemas.microsoft.com/office/drawing/2014/main" id="{F9061AF1-641D-FB4C-866E-635B6B2A7157}"/>
                </a:ext>
              </a:extLst>
            </p:cNvPr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0" name="100 Rectángulo">
              <a:extLst>
                <a:ext uri="{FF2B5EF4-FFF2-40B4-BE49-F238E27FC236}">
                  <a16:creationId xmlns:a16="http://schemas.microsoft.com/office/drawing/2014/main" id="{BA8C9283-A8C0-2243-8028-7CB667B0B7D0}"/>
                </a:ext>
              </a:extLst>
            </p:cNvPr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1" name="101 Rectángulo">
              <a:extLst>
                <a:ext uri="{FF2B5EF4-FFF2-40B4-BE49-F238E27FC236}">
                  <a16:creationId xmlns:a16="http://schemas.microsoft.com/office/drawing/2014/main" id="{384C2BAF-0A49-C848-947C-8F5AF205A8AF}"/>
                </a:ext>
              </a:extLst>
            </p:cNvPr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2" name="102 Rectángulo">
              <a:extLst>
                <a:ext uri="{FF2B5EF4-FFF2-40B4-BE49-F238E27FC236}">
                  <a16:creationId xmlns:a16="http://schemas.microsoft.com/office/drawing/2014/main" id="{3592DB8C-476A-704D-BFEC-E9912E80726B}"/>
                </a:ext>
              </a:extLst>
            </p:cNvPr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3" name="103 Rectángulo">
              <a:extLst>
                <a:ext uri="{FF2B5EF4-FFF2-40B4-BE49-F238E27FC236}">
                  <a16:creationId xmlns:a16="http://schemas.microsoft.com/office/drawing/2014/main" id="{5EFFBE2B-BF9E-4046-BCE7-3DB36E59287A}"/>
                </a:ext>
              </a:extLst>
            </p:cNvPr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4" name="104 Rectángulo">
              <a:extLst>
                <a:ext uri="{FF2B5EF4-FFF2-40B4-BE49-F238E27FC236}">
                  <a16:creationId xmlns:a16="http://schemas.microsoft.com/office/drawing/2014/main" id="{57BEA9DA-A753-1243-B97E-BB366E9A18FE}"/>
                </a:ext>
              </a:extLst>
            </p:cNvPr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5" name="105 Rectángulo">
              <a:extLst>
                <a:ext uri="{FF2B5EF4-FFF2-40B4-BE49-F238E27FC236}">
                  <a16:creationId xmlns:a16="http://schemas.microsoft.com/office/drawing/2014/main" id="{EA78A67E-498F-2341-B382-C1D8F3CA23B8}"/>
                </a:ext>
              </a:extLst>
            </p:cNvPr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6" name="106 Rectángulo">
              <a:extLst>
                <a:ext uri="{FF2B5EF4-FFF2-40B4-BE49-F238E27FC236}">
                  <a16:creationId xmlns:a16="http://schemas.microsoft.com/office/drawing/2014/main" id="{510AE121-0004-6A47-A375-5BF97BAE3096}"/>
                </a:ext>
              </a:extLst>
            </p:cNvPr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7" name="107 Rectángulo">
              <a:extLst>
                <a:ext uri="{FF2B5EF4-FFF2-40B4-BE49-F238E27FC236}">
                  <a16:creationId xmlns:a16="http://schemas.microsoft.com/office/drawing/2014/main" id="{9D24A03D-B219-144E-8DC6-C9FFE9C81F53}"/>
                </a:ext>
              </a:extLst>
            </p:cNvPr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208" name="108 Elipse">
            <a:extLst>
              <a:ext uri="{FF2B5EF4-FFF2-40B4-BE49-F238E27FC236}">
                <a16:creationId xmlns:a16="http://schemas.microsoft.com/office/drawing/2014/main" id="{CCF0B521-86E1-1A4A-979A-47F7255E384C}"/>
              </a:ext>
            </a:extLst>
          </p:cNvPr>
          <p:cNvSpPr/>
          <p:nvPr/>
        </p:nvSpPr>
        <p:spPr>
          <a:xfrm>
            <a:off x="1231524" y="8562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9" name="109 Elipse">
            <a:extLst>
              <a:ext uri="{FF2B5EF4-FFF2-40B4-BE49-F238E27FC236}">
                <a16:creationId xmlns:a16="http://schemas.microsoft.com/office/drawing/2014/main" id="{60314F3F-EF89-564A-B744-0246BB58D106}"/>
              </a:ext>
            </a:extLst>
          </p:cNvPr>
          <p:cNvSpPr/>
          <p:nvPr/>
        </p:nvSpPr>
        <p:spPr>
          <a:xfrm>
            <a:off x="1364874" y="8562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0" name="110 Elipse">
            <a:extLst>
              <a:ext uri="{FF2B5EF4-FFF2-40B4-BE49-F238E27FC236}">
                <a16:creationId xmlns:a16="http://schemas.microsoft.com/office/drawing/2014/main" id="{E94B8EB6-8FB4-0644-A231-6468500D9404}"/>
              </a:ext>
            </a:extLst>
          </p:cNvPr>
          <p:cNvSpPr/>
          <p:nvPr/>
        </p:nvSpPr>
        <p:spPr>
          <a:xfrm>
            <a:off x="1498224" y="9896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1" name="111 Elipse">
            <a:extLst>
              <a:ext uri="{FF2B5EF4-FFF2-40B4-BE49-F238E27FC236}">
                <a16:creationId xmlns:a16="http://schemas.microsoft.com/office/drawing/2014/main" id="{6F5C4515-228B-3F41-9277-24A033E48D34}"/>
              </a:ext>
            </a:extLst>
          </p:cNvPr>
          <p:cNvSpPr/>
          <p:nvPr/>
        </p:nvSpPr>
        <p:spPr>
          <a:xfrm>
            <a:off x="1498224" y="11229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2" name="112 Elipse">
            <a:extLst>
              <a:ext uri="{FF2B5EF4-FFF2-40B4-BE49-F238E27FC236}">
                <a16:creationId xmlns:a16="http://schemas.microsoft.com/office/drawing/2014/main" id="{337BFC27-58C6-0F4E-B1D0-382BA9C4E866}"/>
              </a:ext>
            </a:extLst>
          </p:cNvPr>
          <p:cNvSpPr/>
          <p:nvPr/>
        </p:nvSpPr>
        <p:spPr>
          <a:xfrm>
            <a:off x="964824" y="11229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3" name="113 Elipse">
            <a:extLst>
              <a:ext uri="{FF2B5EF4-FFF2-40B4-BE49-F238E27FC236}">
                <a16:creationId xmlns:a16="http://schemas.microsoft.com/office/drawing/2014/main" id="{89AB435E-8651-9C4E-A7C6-DABC72D91399}"/>
              </a:ext>
            </a:extLst>
          </p:cNvPr>
          <p:cNvSpPr/>
          <p:nvPr/>
        </p:nvSpPr>
        <p:spPr>
          <a:xfrm>
            <a:off x="964824" y="9896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4" name="114 Elipse">
            <a:extLst>
              <a:ext uri="{FF2B5EF4-FFF2-40B4-BE49-F238E27FC236}">
                <a16:creationId xmlns:a16="http://schemas.microsoft.com/office/drawing/2014/main" id="{D3D7B295-2618-9449-AD2E-F567E4DC5A0B}"/>
              </a:ext>
            </a:extLst>
          </p:cNvPr>
          <p:cNvSpPr/>
          <p:nvPr/>
        </p:nvSpPr>
        <p:spPr>
          <a:xfrm>
            <a:off x="1898274" y="8562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15" name="115 Grupo">
            <a:extLst>
              <a:ext uri="{FF2B5EF4-FFF2-40B4-BE49-F238E27FC236}">
                <a16:creationId xmlns:a16="http://schemas.microsoft.com/office/drawing/2014/main" id="{3C018123-6877-034D-B9EB-4D2E56D79C99}"/>
              </a:ext>
            </a:extLst>
          </p:cNvPr>
          <p:cNvGrpSpPr/>
          <p:nvPr/>
        </p:nvGrpSpPr>
        <p:grpSpPr>
          <a:xfrm>
            <a:off x="1731586" y="822935"/>
            <a:ext cx="666750" cy="800100"/>
            <a:chOff x="971550" y="539750"/>
            <a:chExt cx="889000" cy="1066800"/>
          </a:xfrm>
        </p:grpSpPr>
        <p:sp>
          <p:nvSpPr>
            <p:cNvPr id="216" name="116 Rectángulo">
              <a:extLst>
                <a:ext uri="{FF2B5EF4-FFF2-40B4-BE49-F238E27FC236}">
                  <a16:creationId xmlns:a16="http://schemas.microsoft.com/office/drawing/2014/main" id="{305399C7-FF3B-294C-A0A4-F23BC812792F}"/>
                </a:ext>
              </a:extLst>
            </p:cNvPr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7" name="117 Rectángulo">
              <a:extLst>
                <a:ext uri="{FF2B5EF4-FFF2-40B4-BE49-F238E27FC236}">
                  <a16:creationId xmlns:a16="http://schemas.microsoft.com/office/drawing/2014/main" id="{8C317BA5-5434-2B4D-A62B-59EA899A8A19}"/>
                </a:ext>
              </a:extLst>
            </p:cNvPr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8" name="118 Rectángulo">
              <a:extLst>
                <a:ext uri="{FF2B5EF4-FFF2-40B4-BE49-F238E27FC236}">
                  <a16:creationId xmlns:a16="http://schemas.microsoft.com/office/drawing/2014/main" id="{AF33FCC1-1587-1748-BBA3-AEB785B83F81}"/>
                </a:ext>
              </a:extLst>
            </p:cNvPr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9" name="119 Rectángulo">
              <a:extLst>
                <a:ext uri="{FF2B5EF4-FFF2-40B4-BE49-F238E27FC236}">
                  <a16:creationId xmlns:a16="http://schemas.microsoft.com/office/drawing/2014/main" id="{1B331B06-1A84-8543-89B0-CB619EE3248C}"/>
                </a:ext>
              </a:extLst>
            </p:cNvPr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0" name="120 Rectángulo">
              <a:extLst>
                <a:ext uri="{FF2B5EF4-FFF2-40B4-BE49-F238E27FC236}">
                  <a16:creationId xmlns:a16="http://schemas.microsoft.com/office/drawing/2014/main" id="{541518E8-E9AB-1040-8DB7-E1FBB1138B5F}"/>
                </a:ext>
              </a:extLst>
            </p:cNvPr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1" name="121 Rectángulo">
              <a:extLst>
                <a:ext uri="{FF2B5EF4-FFF2-40B4-BE49-F238E27FC236}">
                  <a16:creationId xmlns:a16="http://schemas.microsoft.com/office/drawing/2014/main" id="{B11E1B5B-F41A-964F-AFC9-A7FD2A8343A1}"/>
                </a:ext>
              </a:extLst>
            </p:cNvPr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2" name="122 Rectángulo">
              <a:extLst>
                <a:ext uri="{FF2B5EF4-FFF2-40B4-BE49-F238E27FC236}">
                  <a16:creationId xmlns:a16="http://schemas.microsoft.com/office/drawing/2014/main" id="{D3C2FD83-27E5-BB47-8EB7-DF21E6B2DDD2}"/>
                </a:ext>
              </a:extLst>
            </p:cNvPr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3" name="123 Rectángulo">
              <a:extLst>
                <a:ext uri="{FF2B5EF4-FFF2-40B4-BE49-F238E27FC236}">
                  <a16:creationId xmlns:a16="http://schemas.microsoft.com/office/drawing/2014/main" id="{95DD7522-3636-D240-A826-98C3455F59E8}"/>
                </a:ext>
              </a:extLst>
            </p:cNvPr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4" name="124 Rectángulo">
              <a:extLst>
                <a:ext uri="{FF2B5EF4-FFF2-40B4-BE49-F238E27FC236}">
                  <a16:creationId xmlns:a16="http://schemas.microsoft.com/office/drawing/2014/main" id="{86C4AB5C-AF61-5A45-9A6C-099E954503E4}"/>
                </a:ext>
              </a:extLst>
            </p:cNvPr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5" name="125 Rectángulo">
              <a:extLst>
                <a:ext uri="{FF2B5EF4-FFF2-40B4-BE49-F238E27FC236}">
                  <a16:creationId xmlns:a16="http://schemas.microsoft.com/office/drawing/2014/main" id="{E4C3B599-102A-9C48-8264-CEF38145C07B}"/>
                </a:ext>
              </a:extLst>
            </p:cNvPr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6" name="126 Rectángulo">
              <a:extLst>
                <a:ext uri="{FF2B5EF4-FFF2-40B4-BE49-F238E27FC236}">
                  <a16:creationId xmlns:a16="http://schemas.microsoft.com/office/drawing/2014/main" id="{3D4FA788-5ADF-064F-B1FE-7642CA32A8A0}"/>
                </a:ext>
              </a:extLst>
            </p:cNvPr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7" name="127 Rectángulo">
              <a:extLst>
                <a:ext uri="{FF2B5EF4-FFF2-40B4-BE49-F238E27FC236}">
                  <a16:creationId xmlns:a16="http://schemas.microsoft.com/office/drawing/2014/main" id="{4B243359-D374-E844-BB7D-0AD3AF262CC7}"/>
                </a:ext>
              </a:extLst>
            </p:cNvPr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8" name="128 Rectángulo">
              <a:extLst>
                <a:ext uri="{FF2B5EF4-FFF2-40B4-BE49-F238E27FC236}">
                  <a16:creationId xmlns:a16="http://schemas.microsoft.com/office/drawing/2014/main" id="{26CEF02B-8F2B-0A4C-AF1A-2E56494179DF}"/>
                </a:ext>
              </a:extLst>
            </p:cNvPr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9" name="129 Rectángulo">
              <a:extLst>
                <a:ext uri="{FF2B5EF4-FFF2-40B4-BE49-F238E27FC236}">
                  <a16:creationId xmlns:a16="http://schemas.microsoft.com/office/drawing/2014/main" id="{D15F89C3-5FFD-4747-A435-463BB336A1D8}"/>
                </a:ext>
              </a:extLst>
            </p:cNvPr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0" name="130 Rectángulo">
              <a:extLst>
                <a:ext uri="{FF2B5EF4-FFF2-40B4-BE49-F238E27FC236}">
                  <a16:creationId xmlns:a16="http://schemas.microsoft.com/office/drawing/2014/main" id="{7C882A1A-3020-3E4E-AB85-C5023E08C38C}"/>
                </a:ext>
              </a:extLst>
            </p:cNvPr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1" name="131 Rectángulo">
              <a:extLst>
                <a:ext uri="{FF2B5EF4-FFF2-40B4-BE49-F238E27FC236}">
                  <a16:creationId xmlns:a16="http://schemas.microsoft.com/office/drawing/2014/main" id="{3C63DD8A-3CFF-414C-8ECD-60B938A1B9EB}"/>
                </a:ext>
              </a:extLst>
            </p:cNvPr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2" name="132 Rectángulo">
              <a:extLst>
                <a:ext uri="{FF2B5EF4-FFF2-40B4-BE49-F238E27FC236}">
                  <a16:creationId xmlns:a16="http://schemas.microsoft.com/office/drawing/2014/main" id="{37C6BAF4-F3A8-CE49-B9C1-128D3E7A0992}"/>
                </a:ext>
              </a:extLst>
            </p:cNvPr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3" name="133 Rectángulo">
              <a:extLst>
                <a:ext uri="{FF2B5EF4-FFF2-40B4-BE49-F238E27FC236}">
                  <a16:creationId xmlns:a16="http://schemas.microsoft.com/office/drawing/2014/main" id="{5395D695-063D-0B48-88BD-01077F30BAC3}"/>
                </a:ext>
              </a:extLst>
            </p:cNvPr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4" name="134 Rectángulo">
              <a:extLst>
                <a:ext uri="{FF2B5EF4-FFF2-40B4-BE49-F238E27FC236}">
                  <a16:creationId xmlns:a16="http://schemas.microsoft.com/office/drawing/2014/main" id="{2DD247BA-07D2-C54F-ABA6-CF0C91539EDC}"/>
                </a:ext>
              </a:extLst>
            </p:cNvPr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5" name="135 Rectángulo">
              <a:extLst>
                <a:ext uri="{FF2B5EF4-FFF2-40B4-BE49-F238E27FC236}">
                  <a16:creationId xmlns:a16="http://schemas.microsoft.com/office/drawing/2014/main" id="{AE83BA6B-9D24-F649-871A-2B8083A53D6A}"/>
                </a:ext>
              </a:extLst>
            </p:cNvPr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6" name="136 Rectángulo">
              <a:extLst>
                <a:ext uri="{FF2B5EF4-FFF2-40B4-BE49-F238E27FC236}">
                  <a16:creationId xmlns:a16="http://schemas.microsoft.com/office/drawing/2014/main" id="{1016B6A1-DC05-FF49-9988-4DE98CFBA9BA}"/>
                </a:ext>
              </a:extLst>
            </p:cNvPr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7" name="137 Rectángulo">
              <a:extLst>
                <a:ext uri="{FF2B5EF4-FFF2-40B4-BE49-F238E27FC236}">
                  <a16:creationId xmlns:a16="http://schemas.microsoft.com/office/drawing/2014/main" id="{44B34478-91FD-5645-B5F4-CC05E5098FAD}"/>
                </a:ext>
              </a:extLst>
            </p:cNvPr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8" name="138 Rectángulo">
              <a:extLst>
                <a:ext uri="{FF2B5EF4-FFF2-40B4-BE49-F238E27FC236}">
                  <a16:creationId xmlns:a16="http://schemas.microsoft.com/office/drawing/2014/main" id="{FA5A021C-E2C6-3B47-98D7-307AEFD9C49D}"/>
                </a:ext>
              </a:extLst>
            </p:cNvPr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9" name="139 Rectángulo">
              <a:extLst>
                <a:ext uri="{FF2B5EF4-FFF2-40B4-BE49-F238E27FC236}">
                  <a16:creationId xmlns:a16="http://schemas.microsoft.com/office/drawing/2014/main" id="{A29B7E65-E796-674F-9F85-B1C407ED34E6}"/>
                </a:ext>
              </a:extLst>
            </p:cNvPr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0" name="140 Rectángulo">
              <a:extLst>
                <a:ext uri="{FF2B5EF4-FFF2-40B4-BE49-F238E27FC236}">
                  <a16:creationId xmlns:a16="http://schemas.microsoft.com/office/drawing/2014/main" id="{AA13E87B-9CA0-B147-8147-84582316975E}"/>
                </a:ext>
              </a:extLst>
            </p:cNvPr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1" name="141 Rectángulo">
              <a:extLst>
                <a:ext uri="{FF2B5EF4-FFF2-40B4-BE49-F238E27FC236}">
                  <a16:creationId xmlns:a16="http://schemas.microsoft.com/office/drawing/2014/main" id="{B8491D4F-E05E-1F43-8A6F-1F2CB8A9F7EB}"/>
                </a:ext>
              </a:extLst>
            </p:cNvPr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2" name="142 Rectángulo">
              <a:extLst>
                <a:ext uri="{FF2B5EF4-FFF2-40B4-BE49-F238E27FC236}">
                  <a16:creationId xmlns:a16="http://schemas.microsoft.com/office/drawing/2014/main" id="{48740A75-A445-FD45-9CCB-5145968F6E64}"/>
                </a:ext>
              </a:extLst>
            </p:cNvPr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3" name="143 Rectángulo">
              <a:extLst>
                <a:ext uri="{FF2B5EF4-FFF2-40B4-BE49-F238E27FC236}">
                  <a16:creationId xmlns:a16="http://schemas.microsoft.com/office/drawing/2014/main" id="{20499DCD-EA17-AA41-B825-C0C933D6B98F}"/>
                </a:ext>
              </a:extLst>
            </p:cNvPr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4" name="144 Rectángulo">
              <a:extLst>
                <a:ext uri="{FF2B5EF4-FFF2-40B4-BE49-F238E27FC236}">
                  <a16:creationId xmlns:a16="http://schemas.microsoft.com/office/drawing/2014/main" id="{F9A42A6D-0699-FD4B-8BFF-B53633C3ECC4}"/>
                </a:ext>
              </a:extLst>
            </p:cNvPr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5" name="145 Rectángulo">
              <a:extLst>
                <a:ext uri="{FF2B5EF4-FFF2-40B4-BE49-F238E27FC236}">
                  <a16:creationId xmlns:a16="http://schemas.microsoft.com/office/drawing/2014/main" id="{D15610F2-48B3-BF4D-9E8B-06C0E09F49D5}"/>
                </a:ext>
              </a:extLst>
            </p:cNvPr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246" name="146 Elipse">
            <a:extLst>
              <a:ext uri="{FF2B5EF4-FFF2-40B4-BE49-F238E27FC236}">
                <a16:creationId xmlns:a16="http://schemas.microsoft.com/office/drawing/2014/main" id="{4741FE88-5DD8-A348-B8EA-61175D357D8F}"/>
              </a:ext>
            </a:extLst>
          </p:cNvPr>
          <p:cNvSpPr/>
          <p:nvPr/>
        </p:nvSpPr>
        <p:spPr>
          <a:xfrm>
            <a:off x="2031624" y="8562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7" name="147 Elipse">
            <a:extLst>
              <a:ext uri="{FF2B5EF4-FFF2-40B4-BE49-F238E27FC236}">
                <a16:creationId xmlns:a16="http://schemas.microsoft.com/office/drawing/2014/main" id="{729E3958-D04F-FE46-A16C-3EC80E04F988}"/>
              </a:ext>
            </a:extLst>
          </p:cNvPr>
          <p:cNvSpPr/>
          <p:nvPr/>
        </p:nvSpPr>
        <p:spPr>
          <a:xfrm>
            <a:off x="2031624" y="12563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8" name="148 Elipse">
            <a:extLst>
              <a:ext uri="{FF2B5EF4-FFF2-40B4-BE49-F238E27FC236}">
                <a16:creationId xmlns:a16="http://schemas.microsoft.com/office/drawing/2014/main" id="{1E7C480B-FBB1-F846-9A5F-F72DD0117622}"/>
              </a:ext>
            </a:extLst>
          </p:cNvPr>
          <p:cNvSpPr/>
          <p:nvPr/>
        </p:nvSpPr>
        <p:spPr>
          <a:xfrm>
            <a:off x="2031624" y="13896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9" name="149 Elipse">
            <a:extLst>
              <a:ext uri="{FF2B5EF4-FFF2-40B4-BE49-F238E27FC236}">
                <a16:creationId xmlns:a16="http://schemas.microsoft.com/office/drawing/2014/main" id="{A256771E-0583-264C-A8A4-5207587FB75C}"/>
              </a:ext>
            </a:extLst>
          </p:cNvPr>
          <p:cNvSpPr/>
          <p:nvPr/>
        </p:nvSpPr>
        <p:spPr>
          <a:xfrm>
            <a:off x="2031624" y="15230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0" name="150 Elipse">
            <a:extLst>
              <a:ext uri="{FF2B5EF4-FFF2-40B4-BE49-F238E27FC236}">
                <a16:creationId xmlns:a16="http://schemas.microsoft.com/office/drawing/2014/main" id="{3A1C8EBD-BFCC-7E4E-BF64-5F74F1A82623}"/>
              </a:ext>
            </a:extLst>
          </p:cNvPr>
          <p:cNvSpPr/>
          <p:nvPr/>
        </p:nvSpPr>
        <p:spPr>
          <a:xfrm>
            <a:off x="2031624" y="11229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1" name="151 Elipse">
            <a:extLst>
              <a:ext uri="{FF2B5EF4-FFF2-40B4-BE49-F238E27FC236}">
                <a16:creationId xmlns:a16="http://schemas.microsoft.com/office/drawing/2014/main" id="{6E1A3360-AEAD-9145-B773-F77E48849608}"/>
              </a:ext>
            </a:extLst>
          </p:cNvPr>
          <p:cNvSpPr/>
          <p:nvPr/>
        </p:nvSpPr>
        <p:spPr>
          <a:xfrm>
            <a:off x="2031624" y="9896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2" name="152 Elipse">
            <a:extLst>
              <a:ext uri="{FF2B5EF4-FFF2-40B4-BE49-F238E27FC236}">
                <a16:creationId xmlns:a16="http://schemas.microsoft.com/office/drawing/2014/main" id="{0B109BD8-09B4-7243-980E-EFB5772A9461}"/>
              </a:ext>
            </a:extLst>
          </p:cNvPr>
          <p:cNvSpPr/>
          <p:nvPr/>
        </p:nvSpPr>
        <p:spPr>
          <a:xfrm>
            <a:off x="2698374" y="8562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53" name="153 Grupo">
            <a:extLst>
              <a:ext uri="{FF2B5EF4-FFF2-40B4-BE49-F238E27FC236}">
                <a16:creationId xmlns:a16="http://schemas.microsoft.com/office/drawing/2014/main" id="{4B78F929-1718-F34B-9EEE-02D771784CB2}"/>
              </a:ext>
            </a:extLst>
          </p:cNvPr>
          <p:cNvGrpSpPr/>
          <p:nvPr/>
        </p:nvGrpSpPr>
        <p:grpSpPr>
          <a:xfrm>
            <a:off x="2531686" y="822935"/>
            <a:ext cx="666750" cy="800100"/>
            <a:chOff x="971550" y="539750"/>
            <a:chExt cx="889000" cy="1066800"/>
          </a:xfrm>
        </p:grpSpPr>
        <p:sp>
          <p:nvSpPr>
            <p:cNvPr id="254" name="154 Rectángulo">
              <a:extLst>
                <a:ext uri="{FF2B5EF4-FFF2-40B4-BE49-F238E27FC236}">
                  <a16:creationId xmlns:a16="http://schemas.microsoft.com/office/drawing/2014/main" id="{860EA71F-AD1B-8C41-8881-2821D96794B9}"/>
                </a:ext>
              </a:extLst>
            </p:cNvPr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55" name="155 Rectángulo">
              <a:extLst>
                <a:ext uri="{FF2B5EF4-FFF2-40B4-BE49-F238E27FC236}">
                  <a16:creationId xmlns:a16="http://schemas.microsoft.com/office/drawing/2014/main" id="{F2EFE4E8-57F5-5741-95F6-DB9CA287B16F}"/>
                </a:ext>
              </a:extLst>
            </p:cNvPr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56" name="156 Rectángulo">
              <a:extLst>
                <a:ext uri="{FF2B5EF4-FFF2-40B4-BE49-F238E27FC236}">
                  <a16:creationId xmlns:a16="http://schemas.microsoft.com/office/drawing/2014/main" id="{E06FB49D-21F1-A84B-91BB-3E80D396383B}"/>
                </a:ext>
              </a:extLst>
            </p:cNvPr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57" name="157 Rectángulo">
              <a:extLst>
                <a:ext uri="{FF2B5EF4-FFF2-40B4-BE49-F238E27FC236}">
                  <a16:creationId xmlns:a16="http://schemas.microsoft.com/office/drawing/2014/main" id="{A0BFE455-05DA-1246-A4A4-01C2B744ECF9}"/>
                </a:ext>
              </a:extLst>
            </p:cNvPr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58" name="158 Rectángulo">
              <a:extLst>
                <a:ext uri="{FF2B5EF4-FFF2-40B4-BE49-F238E27FC236}">
                  <a16:creationId xmlns:a16="http://schemas.microsoft.com/office/drawing/2014/main" id="{902C72FF-963D-3B4A-8704-DB8751BE0431}"/>
                </a:ext>
              </a:extLst>
            </p:cNvPr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59" name="159 Rectángulo">
              <a:extLst>
                <a:ext uri="{FF2B5EF4-FFF2-40B4-BE49-F238E27FC236}">
                  <a16:creationId xmlns:a16="http://schemas.microsoft.com/office/drawing/2014/main" id="{74F413BC-560B-C84C-8B35-8BA004E0DFFB}"/>
                </a:ext>
              </a:extLst>
            </p:cNvPr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0" name="160 Rectángulo">
              <a:extLst>
                <a:ext uri="{FF2B5EF4-FFF2-40B4-BE49-F238E27FC236}">
                  <a16:creationId xmlns:a16="http://schemas.microsoft.com/office/drawing/2014/main" id="{C1F723BA-DFCC-A54A-82AA-0A6A6BD3F3FE}"/>
                </a:ext>
              </a:extLst>
            </p:cNvPr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1" name="161 Rectángulo">
              <a:extLst>
                <a:ext uri="{FF2B5EF4-FFF2-40B4-BE49-F238E27FC236}">
                  <a16:creationId xmlns:a16="http://schemas.microsoft.com/office/drawing/2014/main" id="{7290161F-FC9C-2042-8E21-447D63B69D99}"/>
                </a:ext>
              </a:extLst>
            </p:cNvPr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2" name="162 Rectángulo">
              <a:extLst>
                <a:ext uri="{FF2B5EF4-FFF2-40B4-BE49-F238E27FC236}">
                  <a16:creationId xmlns:a16="http://schemas.microsoft.com/office/drawing/2014/main" id="{245AE451-6F3A-2647-A900-76F1A34DEB3F}"/>
                </a:ext>
              </a:extLst>
            </p:cNvPr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3" name="163 Rectángulo">
              <a:extLst>
                <a:ext uri="{FF2B5EF4-FFF2-40B4-BE49-F238E27FC236}">
                  <a16:creationId xmlns:a16="http://schemas.microsoft.com/office/drawing/2014/main" id="{417DCAF8-CC61-2442-B44A-9FCD513FAA42}"/>
                </a:ext>
              </a:extLst>
            </p:cNvPr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4" name="164 Rectángulo">
              <a:extLst>
                <a:ext uri="{FF2B5EF4-FFF2-40B4-BE49-F238E27FC236}">
                  <a16:creationId xmlns:a16="http://schemas.microsoft.com/office/drawing/2014/main" id="{6D29EA06-038E-A941-8B80-3846C507E6D7}"/>
                </a:ext>
              </a:extLst>
            </p:cNvPr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5" name="165 Rectángulo">
              <a:extLst>
                <a:ext uri="{FF2B5EF4-FFF2-40B4-BE49-F238E27FC236}">
                  <a16:creationId xmlns:a16="http://schemas.microsoft.com/office/drawing/2014/main" id="{DD1A1772-D7B8-2543-A2B7-5EBD5DF3E592}"/>
                </a:ext>
              </a:extLst>
            </p:cNvPr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6" name="166 Rectángulo">
              <a:extLst>
                <a:ext uri="{FF2B5EF4-FFF2-40B4-BE49-F238E27FC236}">
                  <a16:creationId xmlns:a16="http://schemas.microsoft.com/office/drawing/2014/main" id="{45318475-DEBA-8E4F-9193-2E2AB2062337}"/>
                </a:ext>
              </a:extLst>
            </p:cNvPr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7" name="167 Rectángulo">
              <a:extLst>
                <a:ext uri="{FF2B5EF4-FFF2-40B4-BE49-F238E27FC236}">
                  <a16:creationId xmlns:a16="http://schemas.microsoft.com/office/drawing/2014/main" id="{E7E3F7E9-0C05-0446-A67E-38ABFAEBF622}"/>
                </a:ext>
              </a:extLst>
            </p:cNvPr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8" name="168 Rectángulo">
              <a:extLst>
                <a:ext uri="{FF2B5EF4-FFF2-40B4-BE49-F238E27FC236}">
                  <a16:creationId xmlns:a16="http://schemas.microsoft.com/office/drawing/2014/main" id="{75C02F1A-EC76-AD44-8D4E-9677D14A49C4}"/>
                </a:ext>
              </a:extLst>
            </p:cNvPr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9" name="169 Rectángulo">
              <a:extLst>
                <a:ext uri="{FF2B5EF4-FFF2-40B4-BE49-F238E27FC236}">
                  <a16:creationId xmlns:a16="http://schemas.microsoft.com/office/drawing/2014/main" id="{BEE09AAC-79F7-434F-AFFC-D6806E497935}"/>
                </a:ext>
              </a:extLst>
            </p:cNvPr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0" name="170 Rectángulo">
              <a:extLst>
                <a:ext uri="{FF2B5EF4-FFF2-40B4-BE49-F238E27FC236}">
                  <a16:creationId xmlns:a16="http://schemas.microsoft.com/office/drawing/2014/main" id="{0424B092-C2C4-A248-AC52-3B908E05DB3E}"/>
                </a:ext>
              </a:extLst>
            </p:cNvPr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1" name="171 Rectángulo">
              <a:extLst>
                <a:ext uri="{FF2B5EF4-FFF2-40B4-BE49-F238E27FC236}">
                  <a16:creationId xmlns:a16="http://schemas.microsoft.com/office/drawing/2014/main" id="{60B7E8DC-1F9B-714D-AF39-DCC889E48BE4}"/>
                </a:ext>
              </a:extLst>
            </p:cNvPr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2" name="172 Rectángulo">
              <a:extLst>
                <a:ext uri="{FF2B5EF4-FFF2-40B4-BE49-F238E27FC236}">
                  <a16:creationId xmlns:a16="http://schemas.microsoft.com/office/drawing/2014/main" id="{12A7DFEA-1C01-E145-95E0-DDAF7FE9608E}"/>
                </a:ext>
              </a:extLst>
            </p:cNvPr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3" name="173 Rectángulo">
              <a:extLst>
                <a:ext uri="{FF2B5EF4-FFF2-40B4-BE49-F238E27FC236}">
                  <a16:creationId xmlns:a16="http://schemas.microsoft.com/office/drawing/2014/main" id="{2F22B382-4D4C-E44A-BEC6-22AF510CFC0C}"/>
                </a:ext>
              </a:extLst>
            </p:cNvPr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4" name="174 Rectángulo">
              <a:extLst>
                <a:ext uri="{FF2B5EF4-FFF2-40B4-BE49-F238E27FC236}">
                  <a16:creationId xmlns:a16="http://schemas.microsoft.com/office/drawing/2014/main" id="{0D1A78F9-3FA2-4647-B066-E0B70BC62E69}"/>
                </a:ext>
              </a:extLst>
            </p:cNvPr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5" name="175 Rectángulo">
              <a:extLst>
                <a:ext uri="{FF2B5EF4-FFF2-40B4-BE49-F238E27FC236}">
                  <a16:creationId xmlns:a16="http://schemas.microsoft.com/office/drawing/2014/main" id="{143CE312-6315-1A4D-AE4C-6E49D2D09ACC}"/>
                </a:ext>
              </a:extLst>
            </p:cNvPr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6" name="176 Rectángulo">
              <a:extLst>
                <a:ext uri="{FF2B5EF4-FFF2-40B4-BE49-F238E27FC236}">
                  <a16:creationId xmlns:a16="http://schemas.microsoft.com/office/drawing/2014/main" id="{F17A911E-02DB-CF46-A532-91D053F92CA0}"/>
                </a:ext>
              </a:extLst>
            </p:cNvPr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7" name="177 Rectángulo">
              <a:extLst>
                <a:ext uri="{FF2B5EF4-FFF2-40B4-BE49-F238E27FC236}">
                  <a16:creationId xmlns:a16="http://schemas.microsoft.com/office/drawing/2014/main" id="{F2B2FC0B-3B8D-D744-9266-8612357638AA}"/>
                </a:ext>
              </a:extLst>
            </p:cNvPr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8" name="178 Rectángulo">
              <a:extLst>
                <a:ext uri="{FF2B5EF4-FFF2-40B4-BE49-F238E27FC236}">
                  <a16:creationId xmlns:a16="http://schemas.microsoft.com/office/drawing/2014/main" id="{0714D843-C1F4-F346-851B-67B5A57703DA}"/>
                </a:ext>
              </a:extLst>
            </p:cNvPr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9" name="179 Rectángulo">
              <a:extLst>
                <a:ext uri="{FF2B5EF4-FFF2-40B4-BE49-F238E27FC236}">
                  <a16:creationId xmlns:a16="http://schemas.microsoft.com/office/drawing/2014/main" id="{27513A1B-0B28-ED4E-9578-D69FB05914D0}"/>
                </a:ext>
              </a:extLst>
            </p:cNvPr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0" name="180 Rectángulo">
              <a:extLst>
                <a:ext uri="{FF2B5EF4-FFF2-40B4-BE49-F238E27FC236}">
                  <a16:creationId xmlns:a16="http://schemas.microsoft.com/office/drawing/2014/main" id="{38E429C4-9B19-E24D-AF11-63501033B970}"/>
                </a:ext>
              </a:extLst>
            </p:cNvPr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1" name="181 Rectángulo">
              <a:extLst>
                <a:ext uri="{FF2B5EF4-FFF2-40B4-BE49-F238E27FC236}">
                  <a16:creationId xmlns:a16="http://schemas.microsoft.com/office/drawing/2014/main" id="{C10AB082-5BF2-3C45-8435-BFE8FF61A69E}"/>
                </a:ext>
              </a:extLst>
            </p:cNvPr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2" name="182 Rectángulo">
              <a:extLst>
                <a:ext uri="{FF2B5EF4-FFF2-40B4-BE49-F238E27FC236}">
                  <a16:creationId xmlns:a16="http://schemas.microsoft.com/office/drawing/2014/main" id="{64FB806A-6920-604C-B212-4244863DE28E}"/>
                </a:ext>
              </a:extLst>
            </p:cNvPr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3" name="183 Rectángulo">
              <a:extLst>
                <a:ext uri="{FF2B5EF4-FFF2-40B4-BE49-F238E27FC236}">
                  <a16:creationId xmlns:a16="http://schemas.microsoft.com/office/drawing/2014/main" id="{4196A712-3B62-6648-95A6-32FBEC8F3F65}"/>
                </a:ext>
              </a:extLst>
            </p:cNvPr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284" name="184 Elipse">
            <a:extLst>
              <a:ext uri="{FF2B5EF4-FFF2-40B4-BE49-F238E27FC236}">
                <a16:creationId xmlns:a16="http://schemas.microsoft.com/office/drawing/2014/main" id="{97D367A7-849C-D64E-9C3D-EAB6B49713B8}"/>
              </a:ext>
            </a:extLst>
          </p:cNvPr>
          <p:cNvSpPr/>
          <p:nvPr/>
        </p:nvSpPr>
        <p:spPr>
          <a:xfrm>
            <a:off x="2831724" y="8562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85" name="185 Elipse">
            <a:extLst>
              <a:ext uri="{FF2B5EF4-FFF2-40B4-BE49-F238E27FC236}">
                <a16:creationId xmlns:a16="http://schemas.microsoft.com/office/drawing/2014/main" id="{7CBD0027-E375-E14C-8605-E3623F7A455E}"/>
              </a:ext>
            </a:extLst>
          </p:cNvPr>
          <p:cNvSpPr/>
          <p:nvPr/>
        </p:nvSpPr>
        <p:spPr>
          <a:xfrm>
            <a:off x="2965074" y="8562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86" name="186 Elipse">
            <a:extLst>
              <a:ext uri="{FF2B5EF4-FFF2-40B4-BE49-F238E27FC236}">
                <a16:creationId xmlns:a16="http://schemas.microsoft.com/office/drawing/2014/main" id="{F9144D10-0ABD-8841-8B62-C023351DE67A}"/>
              </a:ext>
            </a:extLst>
          </p:cNvPr>
          <p:cNvSpPr/>
          <p:nvPr/>
        </p:nvSpPr>
        <p:spPr>
          <a:xfrm>
            <a:off x="2965074" y="9896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87" name="187 Elipse">
            <a:extLst>
              <a:ext uri="{FF2B5EF4-FFF2-40B4-BE49-F238E27FC236}">
                <a16:creationId xmlns:a16="http://schemas.microsoft.com/office/drawing/2014/main" id="{468C808A-40FB-D348-BD8D-EF9DA9402135}"/>
              </a:ext>
            </a:extLst>
          </p:cNvPr>
          <p:cNvSpPr/>
          <p:nvPr/>
        </p:nvSpPr>
        <p:spPr>
          <a:xfrm>
            <a:off x="2965074" y="11229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88" name="188 Elipse">
            <a:extLst>
              <a:ext uri="{FF2B5EF4-FFF2-40B4-BE49-F238E27FC236}">
                <a16:creationId xmlns:a16="http://schemas.microsoft.com/office/drawing/2014/main" id="{4ADC403E-43BA-D941-87F7-1366FDC452E4}"/>
              </a:ext>
            </a:extLst>
          </p:cNvPr>
          <p:cNvSpPr/>
          <p:nvPr/>
        </p:nvSpPr>
        <p:spPr>
          <a:xfrm>
            <a:off x="2698374" y="13896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89" name="189 Elipse">
            <a:extLst>
              <a:ext uri="{FF2B5EF4-FFF2-40B4-BE49-F238E27FC236}">
                <a16:creationId xmlns:a16="http://schemas.microsoft.com/office/drawing/2014/main" id="{31D59CB9-63A1-6C43-A656-892659BCC3E1}"/>
              </a:ext>
            </a:extLst>
          </p:cNvPr>
          <p:cNvSpPr/>
          <p:nvPr/>
        </p:nvSpPr>
        <p:spPr>
          <a:xfrm>
            <a:off x="2565024" y="8562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0" name="190 Elipse">
            <a:extLst>
              <a:ext uri="{FF2B5EF4-FFF2-40B4-BE49-F238E27FC236}">
                <a16:creationId xmlns:a16="http://schemas.microsoft.com/office/drawing/2014/main" id="{0869BF8B-363C-5A4C-9303-89E9A7870258}"/>
              </a:ext>
            </a:extLst>
          </p:cNvPr>
          <p:cNvSpPr/>
          <p:nvPr/>
        </p:nvSpPr>
        <p:spPr>
          <a:xfrm>
            <a:off x="964824" y="12563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1" name="191 Elipse">
            <a:extLst>
              <a:ext uri="{FF2B5EF4-FFF2-40B4-BE49-F238E27FC236}">
                <a16:creationId xmlns:a16="http://schemas.microsoft.com/office/drawing/2014/main" id="{2D525B8F-BF1B-5A4C-AD45-C74DE2BD7EE1}"/>
              </a:ext>
            </a:extLst>
          </p:cNvPr>
          <p:cNvSpPr/>
          <p:nvPr/>
        </p:nvSpPr>
        <p:spPr>
          <a:xfrm>
            <a:off x="964824" y="13896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2" name="192 Elipse">
            <a:extLst>
              <a:ext uri="{FF2B5EF4-FFF2-40B4-BE49-F238E27FC236}">
                <a16:creationId xmlns:a16="http://schemas.microsoft.com/office/drawing/2014/main" id="{227A6DB2-2B9D-1F4C-B936-8D19FC318DE0}"/>
              </a:ext>
            </a:extLst>
          </p:cNvPr>
          <p:cNvSpPr/>
          <p:nvPr/>
        </p:nvSpPr>
        <p:spPr>
          <a:xfrm>
            <a:off x="1098174" y="15230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3" name="193 Elipse">
            <a:extLst>
              <a:ext uri="{FF2B5EF4-FFF2-40B4-BE49-F238E27FC236}">
                <a16:creationId xmlns:a16="http://schemas.microsoft.com/office/drawing/2014/main" id="{318A5334-4340-B843-A14D-ADBA73988C27}"/>
              </a:ext>
            </a:extLst>
          </p:cNvPr>
          <p:cNvSpPr/>
          <p:nvPr/>
        </p:nvSpPr>
        <p:spPr>
          <a:xfrm>
            <a:off x="1231524" y="15230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4" name="194 Elipse">
            <a:extLst>
              <a:ext uri="{FF2B5EF4-FFF2-40B4-BE49-F238E27FC236}">
                <a16:creationId xmlns:a16="http://schemas.microsoft.com/office/drawing/2014/main" id="{1653B6FE-D7EE-6243-9735-DA0A39C5804C}"/>
              </a:ext>
            </a:extLst>
          </p:cNvPr>
          <p:cNvSpPr/>
          <p:nvPr/>
        </p:nvSpPr>
        <p:spPr>
          <a:xfrm>
            <a:off x="1364874" y="15230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5" name="195 Elipse">
            <a:extLst>
              <a:ext uri="{FF2B5EF4-FFF2-40B4-BE49-F238E27FC236}">
                <a16:creationId xmlns:a16="http://schemas.microsoft.com/office/drawing/2014/main" id="{1B67A863-5E50-2542-9C5F-937CEE3DCB9A}"/>
              </a:ext>
            </a:extLst>
          </p:cNvPr>
          <p:cNvSpPr/>
          <p:nvPr/>
        </p:nvSpPr>
        <p:spPr>
          <a:xfrm>
            <a:off x="1498224" y="138967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6" name="196 Elipse">
            <a:extLst>
              <a:ext uri="{FF2B5EF4-FFF2-40B4-BE49-F238E27FC236}">
                <a16:creationId xmlns:a16="http://schemas.microsoft.com/office/drawing/2014/main" id="{0E343444-B96F-7C47-B6B1-D5E1BED5F46A}"/>
              </a:ext>
            </a:extLst>
          </p:cNvPr>
          <p:cNvSpPr/>
          <p:nvPr/>
        </p:nvSpPr>
        <p:spPr>
          <a:xfrm>
            <a:off x="1498224" y="12563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7" name="197 Elipse">
            <a:extLst>
              <a:ext uri="{FF2B5EF4-FFF2-40B4-BE49-F238E27FC236}">
                <a16:creationId xmlns:a16="http://schemas.microsoft.com/office/drawing/2014/main" id="{141FD19E-66A8-F642-B218-54856A3FEA63}"/>
              </a:ext>
            </a:extLst>
          </p:cNvPr>
          <p:cNvSpPr/>
          <p:nvPr/>
        </p:nvSpPr>
        <p:spPr>
          <a:xfrm>
            <a:off x="2698374" y="12563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8" name="198 Elipse">
            <a:extLst>
              <a:ext uri="{FF2B5EF4-FFF2-40B4-BE49-F238E27FC236}">
                <a16:creationId xmlns:a16="http://schemas.microsoft.com/office/drawing/2014/main" id="{F522DCF2-68DD-8A4E-917D-C6907670D4E1}"/>
              </a:ext>
            </a:extLst>
          </p:cNvPr>
          <p:cNvSpPr/>
          <p:nvPr/>
        </p:nvSpPr>
        <p:spPr>
          <a:xfrm>
            <a:off x="2831724" y="12563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9" name="199 Elipse">
            <a:extLst>
              <a:ext uri="{FF2B5EF4-FFF2-40B4-BE49-F238E27FC236}">
                <a16:creationId xmlns:a16="http://schemas.microsoft.com/office/drawing/2014/main" id="{2175B69A-8B26-AD40-9F29-518BF9A38EDB}"/>
              </a:ext>
            </a:extLst>
          </p:cNvPr>
          <p:cNvSpPr/>
          <p:nvPr/>
        </p:nvSpPr>
        <p:spPr>
          <a:xfrm>
            <a:off x="2698374" y="15230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00" name="200 Elipse">
            <a:extLst>
              <a:ext uri="{FF2B5EF4-FFF2-40B4-BE49-F238E27FC236}">
                <a16:creationId xmlns:a16="http://schemas.microsoft.com/office/drawing/2014/main" id="{1147ACC9-EB38-BC41-92C3-D10F09B0C454}"/>
              </a:ext>
            </a:extLst>
          </p:cNvPr>
          <p:cNvSpPr/>
          <p:nvPr/>
        </p:nvSpPr>
        <p:spPr>
          <a:xfrm>
            <a:off x="2831724" y="15230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01" name="201 Elipse">
            <a:extLst>
              <a:ext uri="{FF2B5EF4-FFF2-40B4-BE49-F238E27FC236}">
                <a16:creationId xmlns:a16="http://schemas.microsoft.com/office/drawing/2014/main" id="{D0D34857-CCBA-FA4F-81DA-02E93308523D}"/>
              </a:ext>
            </a:extLst>
          </p:cNvPr>
          <p:cNvSpPr/>
          <p:nvPr/>
        </p:nvSpPr>
        <p:spPr>
          <a:xfrm>
            <a:off x="2946024" y="15230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02" name="202 Elipse">
            <a:extLst>
              <a:ext uri="{FF2B5EF4-FFF2-40B4-BE49-F238E27FC236}">
                <a16:creationId xmlns:a16="http://schemas.microsoft.com/office/drawing/2014/main" id="{A46F9061-0298-4E49-B6D5-5F04AE914DB0}"/>
              </a:ext>
            </a:extLst>
          </p:cNvPr>
          <p:cNvSpPr/>
          <p:nvPr/>
        </p:nvSpPr>
        <p:spPr>
          <a:xfrm>
            <a:off x="3098424" y="152302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03" name="174 CuadroTexto">
            <a:extLst>
              <a:ext uri="{FF2B5EF4-FFF2-40B4-BE49-F238E27FC236}">
                <a16:creationId xmlns:a16="http://schemas.microsoft.com/office/drawing/2014/main" id="{D37E6735-8FAF-8646-8D12-28465BEC1E6B}"/>
              </a:ext>
            </a:extLst>
          </p:cNvPr>
          <p:cNvSpPr txBox="1"/>
          <p:nvPr/>
        </p:nvSpPr>
        <p:spPr>
          <a:xfrm>
            <a:off x="964824" y="489516"/>
            <a:ext cx="22002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0"/>
              <a:t>Patrones originales</a:t>
            </a:r>
          </a:p>
        </p:txBody>
      </p:sp>
    </p:spTree>
    <p:extLst>
      <p:ext uri="{BB962C8B-B14F-4D97-AF65-F5344CB8AC3E}">
        <p14:creationId xmlns:p14="http://schemas.microsoft.com/office/powerpoint/2010/main" val="23358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301 Grupo"/>
          <p:cNvGrpSpPr/>
          <p:nvPr/>
        </p:nvGrpSpPr>
        <p:grpSpPr>
          <a:xfrm>
            <a:off x="3371850" y="935832"/>
            <a:ext cx="4267200" cy="2303860"/>
            <a:chOff x="2971800" y="1247775"/>
            <a:chExt cx="5689600" cy="3071813"/>
          </a:xfrm>
        </p:grpSpPr>
        <p:pic>
          <p:nvPicPr>
            <p:cNvPr id="1143" name="Picture 119"/>
            <p:cNvPicPr>
              <a:picLocks noChangeAspect="1" noChangeArrowheads="1"/>
            </p:cNvPicPr>
            <p:nvPr/>
          </p:nvPicPr>
          <p:blipFill>
            <a:blip r:embed="rId2"/>
            <a:srcRect l="19862" t="17231" r="24123" b="22461"/>
            <a:stretch>
              <a:fillRect/>
            </a:stretch>
          </p:blipFill>
          <p:spPr bwMode="auto">
            <a:xfrm>
              <a:off x="2971800" y="2006600"/>
              <a:ext cx="1244600" cy="155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01" name="300 Grupo"/>
            <p:cNvGrpSpPr/>
            <p:nvPr/>
          </p:nvGrpSpPr>
          <p:grpSpPr>
            <a:xfrm>
              <a:off x="3238500" y="1247775"/>
              <a:ext cx="5422900" cy="3071813"/>
              <a:chOff x="3238500" y="1247775"/>
              <a:chExt cx="5422900" cy="3071813"/>
            </a:xfrm>
          </p:grpSpPr>
          <p:sp>
            <p:nvSpPr>
              <p:cNvPr id="1059" name="Freeform 35"/>
              <p:cNvSpPr>
                <a:spLocks noEditPoints="1"/>
              </p:cNvSpPr>
              <p:nvPr/>
            </p:nvSpPr>
            <p:spPr bwMode="auto">
              <a:xfrm>
                <a:off x="5872163" y="1671638"/>
                <a:ext cx="438150" cy="43815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0"/>
                  </a:cxn>
                  <a:cxn ang="0">
                    <a:pos x="728" y="0"/>
                  </a:cxn>
                  <a:cxn ang="0">
                    <a:pos x="736" y="8"/>
                  </a:cxn>
                  <a:cxn ang="0">
                    <a:pos x="736" y="728"/>
                  </a:cxn>
                  <a:cxn ang="0">
                    <a:pos x="728" y="736"/>
                  </a:cxn>
                  <a:cxn ang="0">
                    <a:pos x="8" y="736"/>
                  </a:cxn>
                  <a:cxn ang="0">
                    <a:pos x="0" y="728"/>
                  </a:cxn>
                  <a:cxn ang="0">
                    <a:pos x="0" y="8"/>
                  </a:cxn>
                  <a:cxn ang="0">
                    <a:pos x="16" y="728"/>
                  </a:cxn>
                  <a:cxn ang="0">
                    <a:pos x="8" y="720"/>
                  </a:cxn>
                  <a:cxn ang="0">
                    <a:pos x="728" y="720"/>
                  </a:cxn>
                  <a:cxn ang="0">
                    <a:pos x="720" y="728"/>
                  </a:cxn>
                  <a:cxn ang="0">
                    <a:pos x="720" y="8"/>
                  </a:cxn>
                  <a:cxn ang="0">
                    <a:pos x="728" y="16"/>
                  </a:cxn>
                  <a:cxn ang="0">
                    <a:pos x="8" y="16"/>
                  </a:cxn>
                  <a:cxn ang="0">
                    <a:pos x="16" y="8"/>
                  </a:cxn>
                  <a:cxn ang="0">
                    <a:pos x="16" y="728"/>
                  </a:cxn>
                </a:cxnLst>
                <a:rect l="0" t="0" r="r" b="b"/>
                <a:pathLst>
                  <a:path w="736" h="736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728" y="0"/>
                    </a:lnTo>
                    <a:cubicBezTo>
                      <a:pt x="733" y="0"/>
                      <a:pt x="736" y="4"/>
                      <a:pt x="736" y="8"/>
                    </a:cubicBezTo>
                    <a:lnTo>
                      <a:pt x="736" y="728"/>
                    </a:lnTo>
                    <a:cubicBezTo>
                      <a:pt x="736" y="733"/>
                      <a:pt x="733" y="736"/>
                      <a:pt x="728" y="736"/>
                    </a:cubicBezTo>
                    <a:lnTo>
                      <a:pt x="8" y="736"/>
                    </a:lnTo>
                    <a:cubicBezTo>
                      <a:pt x="4" y="736"/>
                      <a:pt x="0" y="733"/>
                      <a:pt x="0" y="728"/>
                    </a:cubicBezTo>
                    <a:lnTo>
                      <a:pt x="0" y="8"/>
                    </a:lnTo>
                    <a:close/>
                    <a:moveTo>
                      <a:pt x="16" y="728"/>
                    </a:moveTo>
                    <a:lnTo>
                      <a:pt x="8" y="720"/>
                    </a:lnTo>
                    <a:lnTo>
                      <a:pt x="728" y="720"/>
                    </a:lnTo>
                    <a:lnTo>
                      <a:pt x="720" y="728"/>
                    </a:lnTo>
                    <a:lnTo>
                      <a:pt x="720" y="8"/>
                    </a:lnTo>
                    <a:lnTo>
                      <a:pt x="728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72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959475" y="1622426"/>
                <a:ext cx="235107" cy="477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" sz="2325" b="1">
                    <a:solidFill>
                      <a:srgbClr val="000000"/>
                    </a:solidFill>
                    <a:latin typeface="Symbol" pitchFamily="18" charset="2"/>
                    <a:cs typeface="Arial" pitchFamily="34" charset="0"/>
                  </a:rPr>
                  <a:t>S</a:t>
                </a:r>
                <a:endParaRPr lang="es-ES" sz="13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1" name="Freeform 37"/>
              <p:cNvSpPr>
                <a:spLocks noEditPoints="1"/>
              </p:cNvSpPr>
              <p:nvPr/>
            </p:nvSpPr>
            <p:spPr bwMode="auto">
              <a:xfrm>
                <a:off x="4806950" y="1247775"/>
                <a:ext cx="431800" cy="431800"/>
              </a:xfrm>
              <a:custGeom>
                <a:avLst/>
                <a:gdLst/>
                <a:ahLst/>
                <a:cxnLst>
                  <a:cxn ang="0">
                    <a:pos x="0" y="268"/>
                  </a:cxn>
                  <a:cxn ang="0">
                    <a:pos x="242" y="26"/>
                  </a:cxn>
                  <a:cxn ang="0">
                    <a:pos x="246" y="31"/>
                  </a:cxn>
                  <a:cxn ang="0">
                    <a:pos x="4" y="272"/>
                  </a:cxn>
                  <a:cxn ang="0">
                    <a:pos x="0" y="268"/>
                  </a:cxn>
                  <a:cxn ang="0">
                    <a:pos x="221" y="17"/>
                  </a:cxn>
                  <a:cxn ang="0">
                    <a:pos x="272" y="0"/>
                  </a:cxn>
                  <a:cxn ang="0">
                    <a:pos x="255" y="51"/>
                  </a:cxn>
                  <a:cxn ang="0">
                    <a:pos x="221" y="17"/>
                  </a:cxn>
                </a:cxnLst>
                <a:rect l="0" t="0" r="r" b="b"/>
                <a:pathLst>
                  <a:path w="272" h="272">
                    <a:moveTo>
                      <a:pt x="0" y="268"/>
                    </a:moveTo>
                    <a:lnTo>
                      <a:pt x="242" y="26"/>
                    </a:lnTo>
                    <a:lnTo>
                      <a:pt x="246" y="31"/>
                    </a:lnTo>
                    <a:lnTo>
                      <a:pt x="4" y="272"/>
                    </a:lnTo>
                    <a:lnTo>
                      <a:pt x="0" y="268"/>
                    </a:lnTo>
                    <a:close/>
                    <a:moveTo>
                      <a:pt x="221" y="17"/>
                    </a:moveTo>
                    <a:lnTo>
                      <a:pt x="272" y="0"/>
                    </a:lnTo>
                    <a:lnTo>
                      <a:pt x="255" y="51"/>
                    </a:lnTo>
                    <a:lnTo>
                      <a:pt x="22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62" name="Freeform 38"/>
              <p:cNvSpPr>
                <a:spLocks noEditPoints="1"/>
              </p:cNvSpPr>
              <p:nvPr/>
            </p:nvSpPr>
            <p:spPr bwMode="auto">
              <a:xfrm>
                <a:off x="4872038" y="1309688"/>
                <a:ext cx="295275" cy="295275"/>
              </a:xfrm>
              <a:custGeom>
                <a:avLst/>
                <a:gdLst/>
                <a:ahLst/>
                <a:cxnLst>
                  <a:cxn ang="0">
                    <a:pos x="6" y="200"/>
                  </a:cxn>
                  <a:cxn ang="0">
                    <a:pos x="20" y="152"/>
                  </a:cxn>
                  <a:cxn ang="0">
                    <a:pos x="73" y="74"/>
                  </a:cxn>
                  <a:cxn ang="0">
                    <a:pos x="111" y="42"/>
                  </a:cxn>
                  <a:cxn ang="0">
                    <a:pos x="198" y="6"/>
                  </a:cxn>
                  <a:cxn ang="0">
                    <a:pos x="249" y="1"/>
                  </a:cxn>
                  <a:cxn ang="0">
                    <a:pos x="345" y="20"/>
                  </a:cxn>
                  <a:cxn ang="0">
                    <a:pos x="388" y="43"/>
                  </a:cxn>
                  <a:cxn ang="0">
                    <a:pos x="454" y="109"/>
                  </a:cxn>
                  <a:cxn ang="0">
                    <a:pos x="477" y="153"/>
                  </a:cxn>
                  <a:cxn ang="0">
                    <a:pos x="496" y="248"/>
                  </a:cxn>
                  <a:cxn ang="0">
                    <a:pos x="491" y="299"/>
                  </a:cxn>
                  <a:cxn ang="0">
                    <a:pos x="454" y="386"/>
                  </a:cxn>
                  <a:cxn ang="0">
                    <a:pos x="423" y="425"/>
                  </a:cxn>
                  <a:cxn ang="0">
                    <a:pos x="346" y="476"/>
                  </a:cxn>
                  <a:cxn ang="0">
                    <a:pos x="297" y="491"/>
                  </a:cxn>
                  <a:cxn ang="0">
                    <a:pos x="200" y="491"/>
                  </a:cxn>
                  <a:cxn ang="0">
                    <a:pos x="152" y="477"/>
                  </a:cxn>
                  <a:cxn ang="0">
                    <a:pos x="74" y="425"/>
                  </a:cxn>
                  <a:cxn ang="0">
                    <a:pos x="42" y="386"/>
                  </a:cxn>
                  <a:cxn ang="0">
                    <a:pos x="6" y="299"/>
                  </a:cxn>
                  <a:cxn ang="0">
                    <a:pos x="21" y="296"/>
                  </a:cxn>
                  <a:cxn ang="0">
                    <a:pos x="34" y="339"/>
                  </a:cxn>
                  <a:cxn ang="0">
                    <a:pos x="86" y="413"/>
                  </a:cxn>
                  <a:cxn ang="0">
                    <a:pos x="118" y="440"/>
                  </a:cxn>
                  <a:cxn ang="0">
                    <a:pos x="203" y="476"/>
                  </a:cxn>
                  <a:cxn ang="0">
                    <a:pos x="248" y="481"/>
                  </a:cxn>
                  <a:cxn ang="0">
                    <a:pos x="340" y="462"/>
                  </a:cxn>
                  <a:cxn ang="0">
                    <a:pos x="377" y="441"/>
                  </a:cxn>
                  <a:cxn ang="0">
                    <a:pos x="441" y="377"/>
                  </a:cxn>
                  <a:cxn ang="0">
                    <a:pos x="462" y="340"/>
                  </a:cxn>
                  <a:cxn ang="0">
                    <a:pos x="481" y="248"/>
                  </a:cxn>
                  <a:cxn ang="0">
                    <a:pos x="476" y="203"/>
                  </a:cxn>
                  <a:cxn ang="0">
                    <a:pos x="440" y="118"/>
                  </a:cxn>
                  <a:cxn ang="0">
                    <a:pos x="413" y="86"/>
                  </a:cxn>
                  <a:cxn ang="0">
                    <a:pos x="339" y="34"/>
                  </a:cxn>
                  <a:cxn ang="0">
                    <a:pos x="296" y="21"/>
                  </a:cxn>
                  <a:cxn ang="0">
                    <a:pos x="201" y="21"/>
                  </a:cxn>
                  <a:cxn ang="0">
                    <a:pos x="159" y="35"/>
                  </a:cxn>
                  <a:cxn ang="0">
                    <a:pos x="85" y="86"/>
                  </a:cxn>
                  <a:cxn ang="0">
                    <a:pos x="57" y="118"/>
                  </a:cxn>
                  <a:cxn ang="0">
                    <a:pos x="21" y="203"/>
                  </a:cxn>
                  <a:cxn ang="0">
                    <a:pos x="16" y="248"/>
                  </a:cxn>
                </a:cxnLst>
                <a:rect l="0" t="0" r="r" b="b"/>
                <a:pathLst>
                  <a:path w="496" h="496">
                    <a:moveTo>
                      <a:pt x="1" y="249"/>
                    </a:moveTo>
                    <a:cubicBezTo>
                      <a:pt x="0" y="249"/>
                      <a:pt x="0" y="248"/>
                      <a:pt x="1" y="248"/>
                    </a:cubicBezTo>
                    <a:lnTo>
                      <a:pt x="6" y="200"/>
                    </a:lnTo>
                    <a:cubicBezTo>
                      <a:pt x="6" y="199"/>
                      <a:pt x="6" y="199"/>
                      <a:pt x="6" y="198"/>
                    </a:cubicBezTo>
                    <a:lnTo>
                      <a:pt x="20" y="153"/>
                    </a:lnTo>
                    <a:cubicBezTo>
                      <a:pt x="20" y="153"/>
                      <a:pt x="20" y="152"/>
                      <a:pt x="20" y="152"/>
                    </a:cubicBezTo>
                    <a:lnTo>
                      <a:pt x="42" y="111"/>
                    </a:lnTo>
                    <a:cubicBezTo>
                      <a:pt x="43" y="110"/>
                      <a:pt x="43" y="110"/>
                      <a:pt x="43" y="109"/>
                    </a:cubicBezTo>
                    <a:lnTo>
                      <a:pt x="73" y="74"/>
                    </a:lnTo>
                    <a:cubicBezTo>
                      <a:pt x="74" y="74"/>
                      <a:pt x="74" y="74"/>
                      <a:pt x="74" y="73"/>
                    </a:cubicBezTo>
                    <a:lnTo>
                      <a:pt x="109" y="43"/>
                    </a:lnTo>
                    <a:cubicBezTo>
                      <a:pt x="110" y="43"/>
                      <a:pt x="110" y="43"/>
                      <a:pt x="111" y="42"/>
                    </a:cubicBezTo>
                    <a:lnTo>
                      <a:pt x="152" y="20"/>
                    </a:lnTo>
                    <a:cubicBezTo>
                      <a:pt x="152" y="20"/>
                      <a:pt x="153" y="20"/>
                      <a:pt x="153" y="20"/>
                    </a:cubicBezTo>
                    <a:lnTo>
                      <a:pt x="198" y="6"/>
                    </a:lnTo>
                    <a:cubicBezTo>
                      <a:pt x="199" y="6"/>
                      <a:pt x="199" y="6"/>
                      <a:pt x="200" y="6"/>
                    </a:cubicBezTo>
                    <a:lnTo>
                      <a:pt x="248" y="1"/>
                    </a:lnTo>
                    <a:cubicBezTo>
                      <a:pt x="248" y="0"/>
                      <a:pt x="249" y="0"/>
                      <a:pt x="249" y="1"/>
                    </a:cubicBezTo>
                    <a:lnTo>
                      <a:pt x="297" y="6"/>
                    </a:lnTo>
                    <a:cubicBezTo>
                      <a:pt x="298" y="6"/>
                      <a:pt x="298" y="6"/>
                      <a:pt x="299" y="6"/>
                    </a:cubicBezTo>
                    <a:lnTo>
                      <a:pt x="345" y="20"/>
                    </a:lnTo>
                    <a:cubicBezTo>
                      <a:pt x="345" y="20"/>
                      <a:pt x="346" y="20"/>
                      <a:pt x="346" y="20"/>
                    </a:cubicBezTo>
                    <a:lnTo>
                      <a:pt x="386" y="42"/>
                    </a:lnTo>
                    <a:cubicBezTo>
                      <a:pt x="387" y="43"/>
                      <a:pt x="387" y="43"/>
                      <a:pt x="388" y="43"/>
                    </a:cubicBezTo>
                    <a:lnTo>
                      <a:pt x="424" y="73"/>
                    </a:lnTo>
                    <a:cubicBezTo>
                      <a:pt x="424" y="74"/>
                      <a:pt x="424" y="74"/>
                      <a:pt x="425" y="74"/>
                    </a:cubicBezTo>
                    <a:lnTo>
                      <a:pt x="454" y="109"/>
                    </a:lnTo>
                    <a:cubicBezTo>
                      <a:pt x="454" y="110"/>
                      <a:pt x="454" y="110"/>
                      <a:pt x="455" y="111"/>
                    </a:cubicBezTo>
                    <a:lnTo>
                      <a:pt x="477" y="152"/>
                    </a:lnTo>
                    <a:cubicBezTo>
                      <a:pt x="477" y="152"/>
                      <a:pt x="477" y="153"/>
                      <a:pt x="477" y="153"/>
                    </a:cubicBezTo>
                    <a:lnTo>
                      <a:pt x="491" y="198"/>
                    </a:lnTo>
                    <a:cubicBezTo>
                      <a:pt x="491" y="199"/>
                      <a:pt x="491" y="199"/>
                      <a:pt x="491" y="200"/>
                    </a:cubicBezTo>
                    <a:lnTo>
                      <a:pt x="496" y="248"/>
                    </a:lnTo>
                    <a:cubicBezTo>
                      <a:pt x="496" y="248"/>
                      <a:pt x="496" y="249"/>
                      <a:pt x="496" y="249"/>
                    </a:cubicBezTo>
                    <a:lnTo>
                      <a:pt x="491" y="297"/>
                    </a:lnTo>
                    <a:cubicBezTo>
                      <a:pt x="491" y="298"/>
                      <a:pt x="491" y="298"/>
                      <a:pt x="491" y="299"/>
                    </a:cubicBezTo>
                    <a:lnTo>
                      <a:pt x="477" y="345"/>
                    </a:lnTo>
                    <a:cubicBezTo>
                      <a:pt x="477" y="345"/>
                      <a:pt x="477" y="346"/>
                      <a:pt x="476" y="346"/>
                    </a:cubicBezTo>
                    <a:lnTo>
                      <a:pt x="454" y="386"/>
                    </a:lnTo>
                    <a:cubicBezTo>
                      <a:pt x="454" y="387"/>
                      <a:pt x="454" y="387"/>
                      <a:pt x="454" y="387"/>
                    </a:cubicBezTo>
                    <a:lnTo>
                      <a:pt x="425" y="423"/>
                    </a:lnTo>
                    <a:cubicBezTo>
                      <a:pt x="424" y="424"/>
                      <a:pt x="424" y="424"/>
                      <a:pt x="423" y="425"/>
                    </a:cubicBezTo>
                    <a:lnTo>
                      <a:pt x="387" y="454"/>
                    </a:lnTo>
                    <a:cubicBezTo>
                      <a:pt x="387" y="454"/>
                      <a:pt x="387" y="454"/>
                      <a:pt x="386" y="454"/>
                    </a:cubicBezTo>
                    <a:lnTo>
                      <a:pt x="346" y="476"/>
                    </a:lnTo>
                    <a:cubicBezTo>
                      <a:pt x="346" y="477"/>
                      <a:pt x="345" y="477"/>
                      <a:pt x="345" y="477"/>
                    </a:cubicBezTo>
                    <a:lnTo>
                      <a:pt x="299" y="491"/>
                    </a:lnTo>
                    <a:cubicBezTo>
                      <a:pt x="298" y="491"/>
                      <a:pt x="298" y="491"/>
                      <a:pt x="297" y="491"/>
                    </a:cubicBezTo>
                    <a:lnTo>
                      <a:pt x="249" y="496"/>
                    </a:lnTo>
                    <a:cubicBezTo>
                      <a:pt x="249" y="496"/>
                      <a:pt x="248" y="496"/>
                      <a:pt x="248" y="496"/>
                    </a:cubicBezTo>
                    <a:lnTo>
                      <a:pt x="200" y="491"/>
                    </a:lnTo>
                    <a:cubicBezTo>
                      <a:pt x="199" y="491"/>
                      <a:pt x="199" y="491"/>
                      <a:pt x="198" y="491"/>
                    </a:cubicBezTo>
                    <a:lnTo>
                      <a:pt x="153" y="477"/>
                    </a:lnTo>
                    <a:cubicBezTo>
                      <a:pt x="153" y="477"/>
                      <a:pt x="152" y="477"/>
                      <a:pt x="152" y="477"/>
                    </a:cubicBezTo>
                    <a:lnTo>
                      <a:pt x="111" y="455"/>
                    </a:lnTo>
                    <a:cubicBezTo>
                      <a:pt x="110" y="454"/>
                      <a:pt x="110" y="454"/>
                      <a:pt x="109" y="454"/>
                    </a:cubicBezTo>
                    <a:lnTo>
                      <a:pt x="74" y="425"/>
                    </a:lnTo>
                    <a:cubicBezTo>
                      <a:pt x="74" y="424"/>
                      <a:pt x="74" y="424"/>
                      <a:pt x="73" y="424"/>
                    </a:cubicBezTo>
                    <a:lnTo>
                      <a:pt x="43" y="388"/>
                    </a:lnTo>
                    <a:cubicBezTo>
                      <a:pt x="43" y="387"/>
                      <a:pt x="43" y="387"/>
                      <a:pt x="42" y="386"/>
                    </a:cubicBezTo>
                    <a:lnTo>
                      <a:pt x="20" y="346"/>
                    </a:lnTo>
                    <a:cubicBezTo>
                      <a:pt x="20" y="346"/>
                      <a:pt x="20" y="345"/>
                      <a:pt x="20" y="345"/>
                    </a:cubicBezTo>
                    <a:lnTo>
                      <a:pt x="6" y="299"/>
                    </a:lnTo>
                    <a:cubicBezTo>
                      <a:pt x="6" y="298"/>
                      <a:pt x="6" y="298"/>
                      <a:pt x="6" y="297"/>
                    </a:cubicBezTo>
                    <a:lnTo>
                      <a:pt x="1" y="249"/>
                    </a:lnTo>
                    <a:close/>
                    <a:moveTo>
                      <a:pt x="21" y="296"/>
                    </a:moveTo>
                    <a:lnTo>
                      <a:pt x="21" y="294"/>
                    </a:lnTo>
                    <a:lnTo>
                      <a:pt x="35" y="340"/>
                    </a:lnTo>
                    <a:lnTo>
                      <a:pt x="34" y="339"/>
                    </a:lnTo>
                    <a:lnTo>
                      <a:pt x="56" y="379"/>
                    </a:lnTo>
                    <a:lnTo>
                      <a:pt x="56" y="377"/>
                    </a:lnTo>
                    <a:lnTo>
                      <a:pt x="86" y="413"/>
                    </a:lnTo>
                    <a:lnTo>
                      <a:pt x="85" y="412"/>
                    </a:lnTo>
                    <a:lnTo>
                      <a:pt x="120" y="441"/>
                    </a:lnTo>
                    <a:lnTo>
                      <a:pt x="118" y="440"/>
                    </a:lnTo>
                    <a:lnTo>
                      <a:pt x="159" y="462"/>
                    </a:lnTo>
                    <a:lnTo>
                      <a:pt x="158" y="462"/>
                    </a:lnTo>
                    <a:lnTo>
                      <a:pt x="203" y="476"/>
                    </a:lnTo>
                    <a:lnTo>
                      <a:pt x="201" y="476"/>
                    </a:lnTo>
                    <a:lnTo>
                      <a:pt x="249" y="481"/>
                    </a:lnTo>
                    <a:lnTo>
                      <a:pt x="248" y="481"/>
                    </a:lnTo>
                    <a:lnTo>
                      <a:pt x="296" y="476"/>
                    </a:lnTo>
                    <a:lnTo>
                      <a:pt x="294" y="476"/>
                    </a:lnTo>
                    <a:lnTo>
                      <a:pt x="340" y="462"/>
                    </a:lnTo>
                    <a:lnTo>
                      <a:pt x="339" y="462"/>
                    </a:lnTo>
                    <a:lnTo>
                      <a:pt x="379" y="440"/>
                    </a:lnTo>
                    <a:lnTo>
                      <a:pt x="377" y="441"/>
                    </a:lnTo>
                    <a:lnTo>
                      <a:pt x="413" y="412"/>
                    </a:lnTo>
                    <a:lnTo>
                      <a:pt x="412" y="413"/>
                    </a:lnTo>
                    <a:lnTo>
                      <a:pt x="441" y="377"/>
                    </a:lnTo>
                    <a:lnTo>
                      <a:pt x="440" y="379"/>
                    </a:lnTo>
                    <a:lnTo>
                      <a:pt x="462" y="339"/>
                    </a:lnTo>
                    <a:lnTo>
                      <a:pt x="462" y="340"/>
                    </a:lnTo>
                    <a:lnTo>
                      <a:pt x="476" y="294"/>
                    </a:lnTo>
                    <a:lnTo>
                      <a:pt x="476" y="296"/>
                    </a:lnTo>
                    <a:lnTo>
                      <a:pt x="481" y="248"/>
                    </a:lnTo>
                    <a:lnTo>
                      <a:pt x="481" y="249"/>
                    </a:lnTo>
                    <a:lnTo>
                      <a:pt x="476" y="201"/>
                    </a:lnTo>
                    <a:lnTo>
                      <a:pt x="476" y="203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40" y="118"/>
                    </a:lnTo>
                    <a:lnTo>
                      <a:pt x="441" y="120"/>
                    </a:lnTo>
                    <a:lnTo>
                      <a:pt x="412" y="85"/>
                    </a:lnTo>
                    <a:lnTo>
                      <a:pt x="413" y="86"/>
                    </a:lnTo>
                    <a:lnTo>
                      <a:pt x="377" y="56"/>
                    </a:lnTo>
                    <a:lnTo>
                      <a:pt x="379" y="56"/>
                    </a:lnTo>
                    <a:lnTo>
                      <a:pt x="339" y="34"/>
                    </a:lnTo>
                    <a:lnTo>
                      <a:pt x="340" y="35"/>
                    </a:lnTo>
                    <a:lnTo>
                      <a:pt x="294" y="21"/>
                    </a:lnTo>
                    <a:lnTo>
                      <a:pt x="296" y="21"/>
                    </a:lnTo>
                    <a:lnTo>
                      <a:pt x="248" y="16"/>
                    </a:lnTo>
                    <a:lnTo>
                      <a:pt x="249" y="16"/>
                    </a:lnTo>
                    <a:lnTo>
                      <a:pt x="201" y="21"/>
                    </a:lnTo>
                    <a:lnTo>
                      <a:pt x="203" y="21"/>
                    </a:lnTo>
                    <a:lnTo>
                      <a:pt x="158" y="35"/>
                    </a:lnTo>
                    <a:lnTo>
                      <a:pt x="159" y="35"/>
                    </a:lnTo>
                    <a:lnTo>
                      <a:pt x="118" y="57"/>
                    </a:lnTo>
                    <a:lnTo>
                      <a:pt x="120" y="56"/>
                    </a:lnTo>
                    <a:lnTo>
                      <a:pt x="85" y="86"/>
                    </a:lnTo>
                    <a:lnTo>
                      <a:pt x="86" y="85"/>
                    </a:lnTo>
                    <a:lnTo>
                      <a:pt x="56" y="120"/>
                    </a:lnTo>
                    <a:lnTo>
                      <a:pt x="57" y="118"/>
                    </a:lnTo>
                    <a:lnTo>
                      <a:pt x="35" y="159"/>
                    </a:lnTo>
                    <a:lnTo>
                      <a:pt x="35" y="158"/>
                    </a:lnTo>
                    <a:lnTo>
                      <a:pt x="21" y="203"/>
                    </a:lnTo>
                    <a:lnTo>
                      <a:pt x="21" y="201"/>
                    </a:lnTo>
                    <a:lnTo>
                      <a:pt x="16" y="249"/>
                    </a:lnTo>
                    <a:lnTo>
                      <a:pt x="16" y="248"/>
                    </a:lnTo>
                    <a:lnTo>
                      <a:pt x="21" y="29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63" name="Freeform 39"/>
              <p:cNvSpPr>
                <a:spLocks noEditPoints="1"/>
              </p:cNvSpPr>
              <p:nvPr/>
            </p:nvSpPr>
            <p:spPr bwMode="auto">
              <a:xfrm>
                <a:off x="4806950" y="2105025"/>
                <a:ext cx="431800" cy="433388"/>
              </a:xfrm>
              <a:custGeom>
                <a:avLst/>
                <a:gdLst/>
                <a:ahLst/>
                <a:cxnLst>
                  <a:cxn ang="0">
                    <a:pos x="0" y="269"/>
                  </a:cxn>
                  <a:cxn ang="0">
                    <a:pos x="242" y="27"/>
                  </a:cxn>
                  <a:cxn ang="0">
                    <a:pos x="246" y="31"/>
                  </a:cxn>
                  <a:cxn ang="0">
                    <a:pos x="4" y="273"/>
                  </a:cxn>
                  <a:cxn ang="0">
                    <a:pos x="0" y="269"/>
                  </a:cxn>
                  <a:cxn ang="0">
                    <a:pos x="221" y="18"/>
                  </a:cxn>
                  <a:cxn ang="0">
                    <a:pos x="272" y="0"/>
                  </a:cxn>
                  <a:cxn ang="0">
                    <a:pos x="255" y="51"/>
                  </a:cxn>
                  <a:cxn ang="0">
                    <a:pos x="221" y="18"/>
                  </a:cxn>
                </a:cxnLst>
                <a:rect l="0" t="0" r="r" b="b"/>
                <a:pathLst>
                  <a:path w="272" h="273">
                    <a:moveTo>
                      <a:pt x="0" y="269"/>
                    </a:moveTo>
                    <a:lnTo>
                      <a:pt x="242" y="27"/>
                    </a:lnTo>
                    <a:lnTo>
                      <a:pt x="246" y="31"/>
                    </a:lnTo>
                    <a:lnTo>
                      <a:pt x="4" y="273"/>
                    </a:lnTo>
                    <a:lnTo>
                      <a:pt x="0" y="269"/>
                    </a:lnTo>
                    <a:close/>
                    <a:moveTo>
                      <a:pt x="221" y="18"/>
                    </a:moveTo>
                    <a:lnTo>
                      <a:pt x="272" y="0"/>
                    </a:lnTo>
                    <a:lnTo>
                      <a:pt x="255" y="51"/>
                    </a:lnTo>
                    <a:lnTo>
                      <a:pt x="22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64" name="Freeform 40"/>
              <p:cNvSpPr>
                <a:spLocks noEditPoints="1"/>
              </p:cNvSpPr>
              <p:nvPr/>
            </p:nvSpPr>
            <p:spPr bwMode="auto">
              <a:xfrm>
                <a:off x="4872038" y="2166938"/>
                <a:ext cx="295275" cy="295275"/>
              </a:xfrm>
              <a:custGeom>
                <a:avLst/>
                <a:gdLst/>
                <a:ahLst/>
                <a:cxnLst>
                  <a:cxn ang="0">
                    <a:pos x="6" y="200"/>
                  </a:cxn>
                  <a:cxn ang="0">
                    <a:pos x="20" y="152"/>
                  </a:cxn>
                  <a:cxn ang="0">
                    <a:pos x="73" y="74"/>
                  </a:cxn>
                  <a:cxn ang="0">
                    <a:pos x="111" y="42"/>
                  </a:cxn>
                  <a:cxn ang="0">
                    <a:pos x="198" y="6"/>
                  </a:cxn>
                  <a:cxn ang="0">
                    <a:pos x="249" y="1"/>
                  </a:cxn>
                  <a:cxn ang="0">
                    <a:pos x="345" y="20"/>
                  </a:cxn>
                  <a:cxn ang="0">
                    <a:pos x="388" y="43"/>
                  </a:cxn>
                  <a:cxn ang="0">
                    <a:pos x="454" y="109"/>
                  </a:cxn>
                  <a:cxn ang="0">
                    <a:pos x="477" y="153"/>
                  </a:cxn>
                  <a:cxn ang="0">
                    <a:pos x="496" y="248"/>
                  </a:cxn>
                  <a:cxn ang="0">
                    <a:pos x="491" y="299"/>
                  </a:cxn>
                  <a:cxn ang="0">
                    <a:pos x="454" y="386"/>
                  </a:cxn>
                  <a:cxn ang="0">
                    <a:pos x="423" y="425"/>
                  </a:cxn>
                  <a:cxn ang="0">
                    <a:pos x="346" y="476"/>
                  </a:cxn>
                  <a:cxn ang="0">
                    <a:pos x="297" y="491"/>
                  </a:cxn>
                  <a:cxn ang="0">
                    <a:pos x="200" y="491"/>
                  </a:cxn>
                  <a:cxn ang="0">
                    <a:pos x="152" y="477"/>
                  </a:cxn>
                  <a:cxn ang="0">
                    <a:pos x="74" y="425"/>
                  </a:cxn>
                  <a:cxn ang="0">
                    <a:pos x="42" y="386"/>
                  </a:cxn>
                  <a:cxn ang="0">
                    <a:pos x="6" y="299"/>
                  </a:cxn>
                  <a:cxn ang="0">
                    <a:pos x="21" y="296"/>
                  </a:cxn>
                  <a:cxn ang="0">
                    <a:pos x="34" y="339"/>
                  </a:cxn>
                  <a:cxn ang="0">
                    <a:pos x="86" y="413"/>
                  </a:cxn>
                  <a:cxn ang="0">
                    <a:pos x="118" y="440"/>
                  </a:cxn>
                  <a:cxn ang="0">
                    <a:pos x="203" y="476"/>
                  </a:cxn>
                  <a:cxn ang="0">
                    <a:pos x="248" y="481"/>
                  </a:cxn>
                  <a:cxn ang="0">
                    <a:pos x="340" y="462"/>
                  </a:cxn>
                  <a:cxn ang="0">
                    <a:pos x="377" y="441"/>
                  </a:cxn>
                  <a:cxn ang="0">
                    <a:pos x="441" y="377"/>
                  </a:cxn>
                  <a:cxn ang="0">
                    <a:pos x="462" y="340"/>
                  </a:cxn>
                  <a:cxn ang="0">
                    <a:pos x="481" y="248"/>
                  </a:cxn>
                  <a:cxn ang="0">
                    <a:pos x="476" y="203"/>
                  </a:cxn>
                  <a:cxn ang="0">
                    <a:pos x="440" y="118"/>
                  </a:cxn>
                  <a:cxn ang="0">
                    <a:pos x="413" y="86"/>
                  </a:cxn>
                  <a:cxn ang="0">
                    <a:pos x="339" y="34"/>
                  </a:cxn>
                  <a:cxn ang="0">
                    <a:pos x="296" y="21"/>
                  </a:cxn>
                  <a:cxn ang="0">
                    <a:pos x="201" y="21"/>
                  </a:cxn>
                  <a:cxn ang="0">
                    <a:pos x="159" y="35"/>
                  </a:cxn>
                  <a:cxn ang="0">
                    <a:pos x="85" y="86"/>
                  </a:cxn>
                  <a:cxn ang="0">
                    <a:pos x="57" y="118"/>
                  </a:cxn>
                  <a:cxn ang="0">
                    <a:pos x="21" y="203"/>
                  </a:cxn>
                  <a:cxn ang="0">
                    <a:pos x="16" y="248"/>
                  </a:cxn>
                </a:cxnLst>
                <a:rect l="0" t="0" r="r" b="b"/>
                <a:pathLst>
                  <a:path w="496" h="496">
                    <a:moveTo>
                      <a:pt x="1" y="249"/>
                    </a:moveTo>
                    <a:cubicBezTo>
                      <a:pt x="0" y="249"/>
                      <a:pt x="0" y="248"/>
                      <a:pt x="1" y="248"/>
                    </a:cubicBezTo>
                    <a:lnTo>
                      <a:pt x="6" y="200"/>
                    </a:lnTo>
                    <a:cubicBezTo>
                      <a:pt x="6" y="199"/>
                      <a:pt x="6" y="199"/>
                      <a:pt x="6" y="198"/>
                    </a:cubicBezTo>
                    <a:lnTo>
                      <a:pt x="20" y="153"/>
                    </a:lnTo>
                    <a:cubicBezTo>
                      <a:pt x="20" y="153"/>
                      <a:pt x="20" y="152"/>
                      <a:pt x="20" y="152"/>
                    </a:cubicBezTo>
                    <a:lnTo>
                      <a:pt x="42" y="111"/>
                    </a:lnTo>
                    <a:cubicBezTo>
                      <a:pt x="43" y="110"/>
                      <a:pt x="43" y="110"/>
                      <a:pt x="43" y="109"/>
                    </a:cubicBezTo>
                    <a:lnTo>
                      <a:pt x="73" y="74"/>
                    </a:lnTo>
                    <a:cubicBezTo>
                      <a:pt x="74" y="74"/>
                      <a:pt x="74" y="74"/>
                      <a:pt x="74" y="73"/>
                    </a:cubicBezTo>
                    <a:lnTo>
                      <a:pt x="109" y="43"/>
                    </a:lnTo>
                    <a:cubicBezTo>
                      <a:pt x="110" y="43"/>
                      <a:pt x="110" y="43"/>
                      <a:pt x="111" y="42"/>
                    </a:cubicBezTo>
                    <a:lnTo>
                      <a:pt x="152" y="20"/>
                    </a:lnTo>
                    <a:cubicBezTo>
                      <a:pt x="152" y="20"/>
                      <a:pt x="153" y="20"/>
                      <a:pt x="153" y="20"/>
                    </a:cubicBezTo>
                    <a:lnTo>
                      <a:pt x="198" y="6"/>
                    </a:lnTo>
                    <a:cubicBezTo>
                      <a:pt x="199" y="6"/>
                      <a:pt x="199" y="6"/>
                      <a:pt x="200" y="6"/>
                    </a:cubicBezTo>
                    <a:lnTo>
                      <a:pt x="248" y="1"/>
                    </a:lnTo>
                    <a:cubicBezTo>
                      <a:pt x="248" y="0"/>
                      <a:pt x="249" y="0"/>
                      <a:pt x="249" y="1"/>
                    </a:cubicBezTo>
                    <a:lnTo>
                      <a:pt x="297" y="6"/>
                    </a:lnTo>
                    <a:cubicBezTo>
                      <a:pt x="298" y="6"/>
                      <a:pt x="298" y="6"/>
                      <a:pt x="299" y="6"/>
                    </a:cubicBezTo>
                    <a:lnTo>
                      <a:pt x="345" y="20"/>
                    </a:lnTo>
                    <a:cubicBezTo>
                      <a:pt x="345" y="20"/>
                      <a:pt x="346" y="20"/>
                      <a:pt x="346" y="20"/>
                    </a:cubicBezTo>
                    <a:lnTo>
                      <a:pt x="386" y="42"/>
                    </a:lnTo>
                    <a:cubicBezTo>
                      <a:pt x="387" y="43"/>
                      <a:pt x="387" y="43"/>
                      <a:pt x="388" y="43"/>
                    </a:cubicBezTo>
                    <a:lnTo>
                      <a:pt x="424" y="73"/>
                    </a:lnTo>
                    <a:cubicBezTo>
                      <a:pt x="424" y="74"/>
                      <a:pt x="424" y="74"/>
                      <a:pt x="425" y="74"/>
                    </a:cubicBezTo>
                    <a:lnTo>
                      <a:pt x="454" y="109"/>
                    </a:lnTo>
                    <a:cubicBezTo>
                      <a:pt x="454" y="110"/>
                      <a:pt x="454" y="110"/>
                      <a:pt x="455" y="111"/>
                    </a:cubicBezTo>
                    <a:lnTo>
                      <a:pt x="477" y="152"/>
                    </a:lnTo>
                    <a:cubicBezTo>
                      <a:pt x="477" y="152"/>
                      <a:pt x="477" y="153"/>
                      <a:pt x="477" y="153"/>
                    </a:cubicBezTo>
                    <a:lnTo>
                      <a:pt x="491" y="198"/>
                    </a:lnTo>
                    <a:cubicBezTo>
                      <a:pt x="491" y="199"/>
                      <a:pt x="491" y="199"/>
                      <a:pt x="491" y="200"/>
                    </a:cubicBezTo>
                    <a:lnTo>
                      <a:pt x="496" y="248"/>
                    </a:lnTo>
                    <a:cubicBezTo>
                      <a:pt x="496" y="248"/>
                      <a:pt x="496" y="249"/>
                      <a:pt x="496" y="249"/>
                    </a:cubicBezTo>
                    <a:lnTo>
                      <a:pt x="491" y="297"/>
                    </a:lnTo>
                    <a:cubicBezTo>
                      <a:pt x="491" y="298"/>
                      <a:pt x="491" y="298"/>
                      <a:pt x="491" y="299"/>
                    </a:cubicBezTo>
                    <a:lnTo>
                      <a:pt x="477" y="345"/>
                    </a:lnTo>
                    <a:cubicBezTo>
                      <a:pt x="477" y="345"/>
                      <a:pt x="477" y="346"/>
                      <a:pt x="476" y="346"/>
                    </a:cubicBezTo>
                    <a:lnTo>
                      <a:pt x="454" y="386"/>
                    </a:lnTo>
                    <a:cubicBezTo>
                      <a:pt x="454" y="387"/>
                      <a:pt x="454" y="387"/>
                      <a:pt x="454" y="387"/>
                    </a:cubicBezTo>
                    <a:lnTo>
                      <a:pt x="425" y="423"/>
                    </a:lnTo>
                    <a:cubicBezTo>
                      <a:pt x="424" y="424"/>
                      <a:pt x="424" y="424"/>
                      <a:pt x="423" y="425"/>
                    </a:cubicBezTo>
                    <a:lnTo>
                      <a:pt x="387" y="454"/>
                    </a:lnTo>
                    <a:cubicBezTo>
                      <a:pt x="387" y="454"/>
                      <a:pt x="387" y="454"/>
                      <a:pt x="386" y="454"/>
                    </a:cubicBezTo>
                    <a:lnTo>
                      <a:pt x="346" y="476"/>
                    </a:lnTo>
                    <a:cubicBezTo>
                      <a:pt x="346" y="477"/>
                      <a:pt x="345" y="477"/>
                      <a:pt x="345" y="477"/>
                    </a:cubicBezTo>
                    <a:lnTo>
                      <a:pt x="299" y="491"/>
                    </a:lnTo>
                    <a:cubicBezTo>
                      <a:pt x="298" y="491"/>
                      <a:pt x="298" y="491"/>
                      <a:pt x="297" y="491"/>
                    </a:cubicBezTo>
                    <a:lnTo>
                      <a:pt x="249" y="496"/>
                    </a:lnTo>
                    <a:cubicBezTo>
                      <a:pt x="249" y="496"/>
                      <a:pt x="248" y="496"/>
                      <a:pt x="248" y="496"/>
                    </a:cubicBezTo>
                    <a:lnTo>
                      <a:pt x="200" y="491"/>
                    </a:lnTo>
                    <a:cubicBezTo>
                      <a:pt x="199" y="491"/>
                      <a:pt x="199" y="491"/>
                      <a:pt x="198" y="491"/>
                    </a:cubicBezTo>
                    <a:lnTo>
                      <a:pt x="153" y="477"/>
                    </a:lnTo>
                    <a:cubicBezTo>
                      <a:pt x="153" y="477"/>
                      <a:pt x="152" y="477"/>
                      <a:pt x="152" y="477"/>
                    </a:cubicBezTo>
                    <a:lnTo>
                      <a:pt x="111" y="455"/>
                    </a:lnTo>
                    <a:cubicBezTo>
                      <a:pt x="110" y="454"/>
                      <a:pt x="110" y="454"/>
                      <a:pt x="109" y="454"/>
                    </a:cubicBezTo>
                    <a:lnTo>
                      <a:pt x="74" y="425"/>
                    </a:lnTo>
                    <a:cubicBezTo>
                      <a:pt x="74" y="424"/>
                      <a:pt x="74" y="424"/>
                      <a:pt x="73" y="424"/>
                    </a:cubicBezTo>
                    <a:lnTo>
                      <a:pt x="43" y="388"/>
                    </a:lnTo>
                    <a:cubicBezTo>
                      <a:pt x="43" y="387"/>
                      <a:pt x="43" y="387"/>
                      <a:pt x="42" y="386"/>
                    </a:cubicBezTo>
                    <a:lnTo>
                      <a:pt x="20" y="346"/>
                    </a:lnTo>
                    <a:cubicBezTo>
                      <a:pt x="20" y="346"/>
                      <a:pt x="20" y="345"/>
                      <a:pt x="20" y="345"/>
                    </a:cubicBezTo>
                    <a:lnTo>
                      <a:pt x="6" y="299"/>
                    </a:lnTo>
                    <a:cubicBezTo>
                      <a:pt x="6" y="298"/>
                      <a:pt x="6" y="298"/>
                      <a:pt x="6" y="297"/>
                    </a:cubicBezTo>
                    <a:lnTo>
                      <a:pt x="1" y="249"/>
                    </a:lnTo>
                    <a:close/>
                    <a:moveTo>
                      <a:pt x="21" y="296"/>
                    </a:moveTo>
                    <a:lnTo>
                      <a:pt x="21" y="294"/>
                    </a:lnTo>
                    <a:lnTo>
                      <a:pt x="35" y="340"/>
                    </a:lnTo>
                    <a:lnTo>
                      <a:pt x="34" y="339"/>
                    </a:lnTo>
                    <a:lnTo>
                      <a:pt x="56" y="379"/>
                    </a:lnTo>
                    <a:lnTo>
                      <a:pt x="56" y="377"/>
                    </a:lnTo>
                    <a:lnTo>
                      <a:pt x="86" y="413"/>
                    </a:lnTo>
                    <a:lnTo>
                      <a:pt x="85" y="412"/>
                    </a:lnTo>
                    <a:lnTo>
                      <a:pt x="120" y="441"/>
                    </a:lnTo>
                    <a:lnTo>
                      <a:pt x="118" y="440"/>
                    </a:lnTo>
                    <a:lnTo>
                      <a:pt x="159" y="462"/>
                    </a:lnTo>
                    <a:lnTo>
                      <a:pt x="158" y="462"/>
                    </a:lnTo>
                    <a:lnTo>
                      <a:pt x="203" y="476"/>
                    </a:lnTo>
                    <a:lnTo>
                      <a:pt x="201" y="476"/>
                    </a:lnTo>
                    <a:lnTo>
                      <a:pt x="249" y="481"/>
                    </a:lnTo>
                    <a:lnTo>
                      <a:pt x="248" y="481"/>
                    </a:lnTo>
                    <a:lnTo>
                      <a:pt x="296" y="476"/>
                    </a:lnTo>
                    <a:lnTo>
                      <a:pt x="294" y="476"/>
                    </a:lnTo>
                    <a:lnTo>
                      <a:pt x="340" y="462"/>
                    </a:lnTo>
                    <a:lnTo>
                      <a:pt x="339" y="462"/>
                    </a:lnTo>
                    <a:lnTo>
                      <a:pt x="379" y="440"/>
                    </a:lnTo>
                    <a:lnTo>
                      <a:pt x="377" y="441"/>
                    </a:lnTo>
                    <a:lnTo>
                      <a:pt x="413" y="412"/>
                    </a:lnTo>
                    <a:lnTo>
                      <a:pt x="412" y="413"/>
                    </a:lnTo>
                    <a:lnTo>
                      <a:pt x="441" y="377"/>
                    </a:lnTo>
                    <a:lnTo>
                      <a:pt x="440" y="379"/>
                    </a:lnTo>
                    <a:lnTo>
                      <a:pt x="462" y="339"/>
                    </a:lnTo>
                    <a:lnTo>
                      <a:pt x="462" y="340"/>
                    </a:lnTo>
                    <a:lnTo>
                      <a:pt x="476" y="294"/>
                    </a:lnTo>
                    <a:lnTo>
                      <a:pt x="476" y="296"/>
                    </a:lnTo>
                    <a:lnTo>
                      <a:pt x="481" y="248"/>
                    </a:lnTo>
                    <a:lnTo>
                      <a:pt x="481" y="249"/>
                    </a:lnTo>
                    <a:lnTo>
                      <a:pt x="476" y="201"/>
                    </a:lnTo>
                    <a:lnTo>
                      <a:pt x="476" y="203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40" y="118"/>
                    </a:lnTo>
                    <a:lnTo>
                      <a:pt x="441" y="120"/>
                    </a:lnTo>
                    <a:lnTo>
                      <a:pt x="412" y="85"/>
                    </a:lnTo>
                    <a:lnTo>
                      <a:pt x="413" y="86"/>
                    </a:lnTo>
                    <a:lnTo>
                      <a:pt x="377" y="56"/>
                    </a:lnTo>
                    <a:lnTo>
                      <a:pt x="379" y="56"/>
                    </a:lnTo>
                    <a:lnTo>
                      <a:pt x="339" y="34"/>
                    </a:lnTo>
                    <a:lnTo>
                      <a:pt x="340" y="35"/>
                    </a:lnTo>
                    <a:lnTo>
                      <a:pt x="294" y="21"/>
                    </a:lnTo>
                    <a:lnTo>
                      <a:pt x="296" y="21"/>
                    </a:lnTo>
                    <a:lnTo>
                      <a:pt x="248" y="16"/>
                    </a:lnTo>
                    <a:lnTo>
                      <a:pt x="249" y="16"/>
                    </a:lnTo>
                    <a:lnTo>
                      <a:pt x="201" y="21"/>
                    </a:lnTo>
                    <a:lnTo>
                      <a:pt x="203" y="21"/>
                    </a:lnTo>
                    <a:lnTo>
                      <a:pt x="158" y="35"/>
                    </a:lnTo>
                    <a:lnTo>
                      <a:pt x="159" y="35"/>
                    </a:lnTo>
                    <a:lnTo>
                      <a:pt x="118" y="57"/>
                    </a:lnTo>
                    <a:lnTo>
                      <a:pt x="120" y="56"/>
                    </a:lnTo>
                    <a:lnTo>
                      <a:pt x="85" y="86"/>
                    </a:lnTo>
                    <a:lnTo>
                      <a:pt x="86" y="85"/>
                    </a:lnTo>
                    <a:lnTo>
                      <a:pt x="56" y="120"/>
                    </a:lnTo>
                    <a:lnTo>
                      <a:pt x="57" y="118"/>
                    </a:lnTo>
                    <a:lnTo>
                      <a:pt x="35" y="159"/>
                    </a:lnTo>
                    <a:lnTo>
                      <a:pt x="35" y="158"/>
                    </a:lnTo>
                    <a:lnTo>
                      <a:pt x="21" y="203"/>
                    </a:lnTo>
                    <a:lnTo>
                      <a:pt x="21" y="201"/>
                    </a:lnTo>
                    <a:lnTo>
                      <a:pt x="16" y="249"/>
                    </a:lnTo>
                    <a:lnTo>
                      <a:pt x="16" y="248"/>
                    </a:lnTo>
                    <a:lnTo>
                      <a:pt x="21" y="29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65" name="Freeform 41"/>
              <p:cNvSpPr>
                <a:spLocks noEditPoints="1"/>
              </p:cNvSpPr>
              <p:nvPr/>
            </p:nvSpPr>
            <p:spPr bwMode="auto">
              <a:xfrm>
                <a:off x="5153025" y="1462088"/>
                <a:ext cx="715963" cy="309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5" y="0"/>
                  </a:cxn>
                  <a:cxn ang="0">
                    <a:pos x="620" y="2"/>
                  </a:cxn>
                  <a:cxn ang="0">
                    <a:pos x="1132" y="440"/>
                  </a:cxn>
                  <a:cxn ang="0">
                    <a:pos x="1121" y="452"/>
                  </a:cxn>
                  <a:cxn ang="0">
                    <a:pos x="610" y="15"/>
                  </a:cxn>
                  <a:cxn ang="0">
                    <a:pos x="615" y="16"/>
                  </a:cxn>
                  <a:cxn ang="0">
                    <a:pos x="0" y="16"/>
                  </a:cxn>
                  <a:cxn ang="0">
                    <a:pos x="0" y="0"/>
                  </a:cxn>
                  <a:cxn ang="0">
                    <a:pos x="1156" y="385"/>
                  </a:cxn>
                  <a:cxn ang="0">
                    <a:pos x="1203" y="520"/>
                  </a:cxn>
                  <a:cxn ang="0">
                    <a:pos x="1067" y="477"/>
                  </a:cxn>
                  <a:cxn ang="0">
                    <a:pos x="1156" y="385"/>
                  </a:cxn>
                </a:cxnLst>
                <a:rect l="0" t="0" r="r" b="b"/>
                <a:pathLst>
                  <a:path w="1203" h="520">
                    <a:moveTo>
                      <a:pt x="0" y="0"/>
                    </a:moveTo>
                    <a:lnTo>
                      <a:pt x="615" y="0"/>
                    </a:lnTo>
                    <a:cubicBezTo>
                      <a:pt x="617" y="0"/>
                      <a:pt x="619" y="1"/>
                      <a:pt x="620" y="2"/>
                    </a:cubicBezTo>
                    <a:lnTo>
                      <a:pt x="1132" y="440"/>
                    </a:lnTo>
                    <a:lnTo>
                      <a:pt x="1121" y="452"/>
                    </a:lnTo>
                    <a:lnTo>
                      <a:pt x="610" y="15"/>
                    </a:lnTo>
                    <a:lnTo>
                      <a:pt x="615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1156" y="385"/>
                    </a:moveTo>
                    <a:lnTo>
                      <a:pt x="1203" y="520"/>
                    </a:lnTo>
                    <a:lnTo>
                      <a:pt x="1067" y="477"/>
                    </a:lnTo>
                    <a:lnTo>
                      <a:pt x="1156" y="38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66" name="Freeform 42"/>
              <p:cNvSpPr>
                <a:spLocks noEditPoints="1"/>
              </p:cNvSpPr>
              <p:nvPr/>
            </p:nvSpPr>
            <p:spPr bwMode="auto">
              <a:xfrm>
                <a:off x="5153025" y="2028825"/>
                <a:ext cx="723900" cy="290513"/>
              </a:xfrm>
              <a:custGeom>
                <a:avLst/>
                <a:gdLst/>
                <a:ahLst/>
                <a:cxnLst>
                  <a:cxn ang="0">
                    <a:pos x="0" y="472"/>
                  </a:cxn>
                  <a:cxn ang="0">
                    <a:pos x="615" y="472"/>
                  </a:cxn>
                  <a:cxn ang="0">
                    <a:pos x="610" y="474"/>
                  </a:cxn>
                  <a:cxn ang="0">
                    <a:pos x="1128" y="61"/>
                  </a:cxn>
                  <a:cxn ang="0">
                    <a:pos x="1138" y="73"/>
                  </a:cxn>
                  <a:cxn ang="0">
                    <a:pos x="620" y="487"/>
                  </a:cxn>
                  <a:cxn ang="0">
                    <a:pos x="615" y="488"/>
                  </a:cxn>
                  <a:cxn ang="0">
                    <a:pos x="0" y="488"/>
                  </a:cxn>
                  <a:cxn ang="0">
                    <a:pos x="0" y="472"/>
                  </a:cxn>
                  <a:cxn ang="0">
                    <a:pos x="1076" y="30"/>
                  </a:cxn>
                  <a:cxn ang="0">
                    <a:pos x="1216" y="0"/>
                  </a:cxn>
                  <a:cxn ang="0">
                    <a:pos x="1156" y="130"/>
                  </a:cxn>
                  <a:cxn ang="0">
                    <a:pos x="1076" y="30"/>
                  </a:cxn>
                </a:cxnLst>
                <a:rect l="0" t="0" r="r" b="b"/>
                <a:pathLst>
                  <a:path w="1216" h="488">
                    <a:moveTo>
                      <a:pt x="0" y="472"/>
                    </a:moveTo>
                    <a:lnTo>
                      <a:pt x="615" y="472"/>
                    </a:lnTo>
                    <a:lnTo>
                      <a:pt x="610" y="474"/>
                    </a:lnTo>
                    <a:lnTo>
                      <a:pt x="1128" y="61"/>
                    </a:lnTo>
                    <a:lnTo>
                      <a:pt x="1138" y="73"/>
                    </a:lnTo>
                    <a:lnTo>
                      <a:pt x="620" y="487"/>
                    </a:lnTo>
                    <a:cubicBezTo>
                      <a:pt x="619" y="488"/>
                      <a:pt x="617" y="488"/>
                      <a:pt x="615" y="488"/>
                    </a:cubicBezTo>
                    <a:lnTo>
                      <a:pt x="0" y="488"/>
                    </a:lnTo>
                    <a:lnTo>
                      <a:pt x="0" y="472"/>
                    </a:lnTo>
                    <a:close/>
                    <a:moveTo>
                      <a:pt x="1076" y="30"/>
                    </a:moveTo>
                    <a:lnTo>
                      <a:pt x="1216" y="0"/>
                    </a:lnTo>
                    <a:lnTo>
                      <a:pt x="1156" y="130"/>
                    </a:lnTo>
                    <a:lnTo>
                      <a:pt x="1076" y="3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67" name="Freeform 43"/>
              <p:cNvSpPr>
                <a:spLocks noEditPoints="1"/>
              </p:cNvSpPr>
              <p:nvPr/>
            </p:nvSpPr>
            <p:spPr bwMode="auto">
              <a:xfrm>
                <a:off x="4486275" y="1419225"/>
                <a:ext cx="395288" cy="76200"/>
              </a:xfrm>
              <a:custGeom>
                <a:avLst/>
                <a:gdLst/>
                <a:ahLst/>
                <a:cxnLst>
                  <a:cxn ang="0">
                    <a:pos x="64" y="56"/>
                  </a:cxn>
                  <a:cxn ang="0">
                    <a:pos x="664" y="56"/>
                  </a:cxn>
                  <a:cxn ang="0">
                    <a:pos x="664" y="72"/>
                  </a:cxn>
                  <a:cxn ang="0">
                    <a:pos x="64" y="72"/>
                  </a:cxn>
                  <a:cxn ang="0">
                    <a:pos x="64" y="56"/>
                  </a:cxn>
                  <a:cxn ang="0">
                    <a:pos x="64" y="129"/>
                  </a:cxn>
                  <a:cxn ang="0">
                    <a:pos x="0" y="64"/>
                  </a:cxn>
                  <a:cxn ang="0">
                    <a:pos x="64" y="0"/>
                  </a:cxn>
                  <a:cxn ang="0">
                    <a:pos x="129" y="64"/>
                  </a:cxn>
                  <a:cxn ang="0">
                    <a:pos x="64" y="129"/>
                  </a:cxn>
                </a:cxnLst>
                <a:rect l="0" t="0" r="r" b="b"/>
                <a:pathLst>
                  <a:path w="664" h="129">
                    <a:moveTo>
                      <a:pt x="64" y="56"/>
                    </a:moveTo>
                    <a:lnTo>
                      <a:pt x="664" y="56"/>
                    </a:lnTo>
                    <a:lnTo>
                      <a:pt x="664" y="72"/>
                    </a:lnTo>
                    <a:lnTo>
                      <a:pt x="64" y="72"/>
                    </a:lnTo>
                    <a:lnTo>
                      <a:pt x="64" y="56"/>
                    </a:lnTo>
                    <a:close/>
                    <a:moveTo>
                      <a:pt x="64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100" y="0"/>
                      <a:pt x="129" y="29"/>
                      <a:pt x="129" y="64"/>
                    </a:cubicBezTo>
                    <a:cubicBezTo>
                      <a:pt x="129" y="100"/>
                      <a:pt x="100" y="129"/>
                      <a:pt x="64" y="1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68" name="Freeform 44"/>
              <p:cNvSpPr>
                <a:spLocks noEditPoints="1"/>
              </p:cNvSpPr>
              <p:nvPr/>
            </p:nvSpPr>
            <p:spPr bwMode="auto">
              <a:xfrm>
                <a:off x="4486275" y="2276475"/>
                <a:ext cx="395288" cy="77788"/>
              </a:xfrm>
              <a:custGeom>
                <a:avLst/>
                <a:gdLst/>
                <a:ahLst/>
                <a:cxnLst>
                  <a:cxn ang="0">
                    <a:pos x="64" y="56"/>
                  </a:cxn>
                  <a:cxn ang="0">
                    <a:pos x="664" y="56"/>
                  </a:cxn>
                  <a:cxn ang="0">
                    <a:pos x="664" y="72"/>
                  </a:cxn>
                  <a:cxn ang="0">
                    <a:pos x="64" y="72"/>
                  </a:cxn>
                  <a:cxn ang="0">
                    <a:pos x="64" y="56"/>
                  </a:cxn>
                  <a:cxn ang="0">
                    <a:pos x="64" y="129"/>
                  </a:cxn>
                  <a:cxn ang="0">
                    <a:pos x="0" y="64"/>
                  </a:cxn>
                  <a:cxn ang="0">
                    <a:pos x="64" y="0"/>
                  </a:cxn>
                  <a:cxn ang="0">
                    <a:pos x="129" y="64"/>
                  </a:cxn>
                  <a:cxn ang="0">
                    <a:pos x="64" y="129"/>
                  </a:cxn>
                </a:cxnLst>
                <a:rect l="0" t="0" r="r" b="b"/>
                <a:pathLst>
                  <a:path w="664" h="129">
                    <a:moveTo>
                      <a:pt x="64" y="56"/>
                    </a:moveTo>
                    <a:lnTo>
                      <a:pt x="664" y="56"/>
                    </a:lnTo>
                    <a:lnTo>
                      <a:pt x="664" y="72"/>
                    </a:lnTo>
                    <a:lnTo>
                      <a:pt x="64" y="72"/>
                    </a:lnTo>
                    <a:lnTo>
                      <a:pt x="64" y="56"/>
                    </a:lnTo>
                    <a:close/>
                    <a:moveTo>
                      <a:pt x="64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100" y="0"/>
                      <a:pt x="129" y="29"/>
                      <a:pt x="129" y="64"/>
                    </a:cubicBezTo>
                    <a:cubicBezTo>
                      <a:pt x="129" y="100"/>
                      <a:pt x="100" y="129"/>
                      <a:pt x="64" y="1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69" name="Freeform 45"/>
              <p:cNvSpPr>
                <a:spLocks noEditPoints="1"/>
              </p:cNvSpPr>
              <p:nvPr/>
            </p:nvSpPr>
            <p:spPr bwMode="auto">
              <a:xfrm>
                <a:off x="6305550" y="1849438"/>
                <a:ext cx="428625" cy="762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30" y="21"/>
                  </a:cxn>
                  <a:cxn ang="0">
                    <a:pos x="230" y="27"/>
                  </a:cxn>
                  <a:cxn ang="0">
                    <a:pos x="0" y="26"/>
                  </a:cxn>
                  <a:cxn ang="0">
                    <a:pos x="0" y="20"/>
                  </a:cxn>
                  <a:cxn ang="0">
                    <a:pos x="222" y="0"/>
                  </a:cxn>
                  <a:cxn ang="0">
                    <a:pos x="270" y="24"/>
                  </a:cxn>
                  <a:cxn ang="0">
                    <a:pos x="222" y="48"/>
                  </a:cxn>
                  <a:cxn ang="0">
                    <a:pos x="222" y="0"/>
                  </a:cxn>
                </a:cxnLst>
                <a:rect l="0" t="0" r="r" b="b"/>
                <a:pathLst>
                  <a:path w="270" h="48">
                    <a:moveTo>
                      <a:pt x="0" y="20"/>
                    </a:moveTo>
                    <a:lnTo>
                      <a:pt x="230" y="21"/>
                    </a:lnTo>
                    <a:lnTo>
                      <a:pt x="230" y="27"/>
                    </a:lnTo>
                    <a:lnTo>
                      <a:pt x="0" y="26"/>
                    </a:lnTo>
                    <a:lnTo>
                      <a:pt x="0" y="20"/>
                    </a:lnTo>
                    <a:close/>
                    <a:moveTo>
                      <a:pt x="222" y="0"/>
                    </a:moveTo>
                    <a:lnTo>
                      <a:pt x="270" y="24"/>
                    </a:lnTo>
                    <a:lnTo>
                      <a:pt x="222" y="48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70" name="Freeform 46"/>
              <p:cNvSpPr>
                <a:spLocks noEditPoints="1"/>
              </p:cNvSpPr>
              <p:nvPr/>
            </p:nvSpPr>
            <p:spPr bwMode="auto">
              <a:xfrm>
                <a:off x="5872163" y="3454400"/>
                <a:ext cx="438150" cy="43815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0"/>
                  </a:cxn>
                  <a:cxn ang="0">
                    <a:pos x="728" y="0"/>
                  </a:cxn>
                  <a:cxn ang="0">
                    <a:pos x="736" y="8"/>
                  </a:cxn>
                  <a:cxn ang="0">
                    <a:pos x="736" y="728"/>
                  </a:cxn>
                  <a:cxn ang="0">
                    <a:pos x="728" y="736"/>
                  </a:cxn>
                  <a:cxn ang="0">
                    <a:pos x="8" y="736"/>
                  </a:cxn>
                  <a:cxn ang="0">
                    <a:pos x="0" y="728"/>
                  </a:cxn>
                  <a:cxn ang="0">
                    <a:pos x="0" y="8"/>
                  </a:cxn>
                  <a:cxn ang="0">
                    <a:pos x="16" y="728"/>
                  </a:cxn>
                  <a:cxn ang="0">
                    <a:pos x="8" y="720"/>
                  </a:cxn>
                  <a:cxn ang="0">
                    <a:pos x="728" y="720"/>
                  </a:cxn>
                  <a:cxn ang="0">
                    <a:pos x="720" y="728"/>
                  </a:cxn>
                  <a:cxn ang="0">
                    <a:pos x="720" y="8"/>
                  </a:cxn>
                  <a:cxn ang="0">
                    <a:pos x="728" y="16"/>
                  </a:cxn>
                  <a:cxn ang="0">
                    <a:pos x="8" y="16"/>
                  </a:cxn>
                  <a:cxn ang="0">
                    <a:pos x="16" y="8"/>
                  </a:cxn>
                  <a:cxn ang="0">
                    <a:pos x="16" y="728"/>
                  </a:cxn>
                </a:cxnLst>
                <a:rect l="0" t="0" r="r" b="b"/>
                <a:pathLst>
                  <a:path w="736" h="736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728" y="0"/>
                    </a:lnTo>
                    <a:cubicBezTo>
                      <a:pt x="733" y="0"/>
                      <a:pt x="736" y="4"/>
                      <a:pt x="736" y="8"/>
                    </a:cubicBezTo>
                    <a:lnTo>
                      <a:pt x="736" y="728"/>
                    </a:lnTo>
                    <a:cubicBezTo>
                      <a:pt x="736" y="733"/>
                      <a:pt x="733" y="736"/>
                      <a:pt x="728" y="736"/>
                    </a:cubicBezTo>
                    <a:lnTo>
                      <a:pt x="8" y="736"/>
                    </a:lnTo>
                    <a:cubicBezTo>
                      <a:pt x="4" y="736"/>
                      <a:pt x="0" y="733"/>
                      <a:pt x="0" y="728"/>
                    </a:cubicBezTo>
                    <a:lnTo>
                      <a:pt x="0" y="8"/>
                    </a:lnTo>
                    <a:close/>
                    <a:moveTo>
                      <a:pt x="16" y="728"/>
                    </a:moveTo>
                    <a:lnTo>
                      <a:pt x="8" y="720"/>
                    </a:lnTo>
                    <a:lnTo>
                      <a:pt x="728" y="720"/>
                    </a:lnTo>
                    <a:lnTo>
                      <a:pt x="720" y="728"/>
                    </a:lnTo>
                    <a:lnTo>
                      <a:pt x="720" y="8"/>
                    </a:lnTo>
                    <a:lnTo>
                      <a:pt x="728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72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71" name="Rectangle 47"/>
              <p:cNvSpPr>
                <a:spLocks noChangeArrowheads="1"/>
              </p:cNvSpPr>
              <p:nvPr/>
            </p:nvSpPr>
            <p:spPr bwMode="auto">
              <a:xfrm>
                <a:off x="5959475" y="3405188"/>
                <a:ext cx="235107" cy="477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" sz="2325" b="1">
                    <a:solidFill>
                      <a:srgbClr val="000000"/>
                    </a:solidFill>
                    <a:latin typeface="Symbol" pitchFamily="18" charset="2"/>
                    <a:cs typeface="Arial" pitchFamily="34" charset="0"/>
                  </a:rPr>
                  <a:t>S</a:t>
                </a:r>
                <a:endParaRPr lang="es-ES" sz="13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2" name="Freeform 48"/>
              <p:cNvSpPr>
                <a:spLocks noEditPoints="1"/>
              </p:cNvSpPr>
              <p:nvPr/>
            </p:nvSpPr>
            <p:spPr bwMode="auto">
              <a:xfrm>
                <a:off x="4806950" y="3030538"/>
                <a:ext cx="431800" cy="431800"/>
              </a:xfrm>
              <a:custGeom>
                <a:avLst/>
                <a:gdLst/>
                <a:ahLst/>
                <a:cxnLst>
                  <a:cxn ang="0">
                    <a:pos x="0" y="268"/>
                  </a:cxn>
                  <a:cxn ang="0">
                    <a:pos x="242" y="26"/>
                  </a:cxn>
                  <a:cxn ang="0">
                    <a:pos x="246" y="30"/>
                  </a:cxn>
                  <a:cxn ang="0">
                    <a:pos x="4" y="272"/>
                  </a:cxn>
                  <a:cxn ang="0">
                    <a:pos x="0" y="268"/>
                  </a:cxn>
                  <a:cxn ang="0">
                    <a:pos x="221" y="17"/>
                  </a:cxn>
                  <a:cxn ang="0">
                    <a:pos x="272" y="0"/>
                  </a:cxn>
                  <a:cxn ang="0">
                    <a:pos x="255" y="51"/>
                  </a:cxn>
                  <a:cxn ang="0">
                    <a:pos x="221" y="17"/>
                  </a:cxn>
                </a:cxnLst>
                <a:rect l="0" t="0" r="r" b="b"/>
                <a:pathLst>
                  <a:path w="272" h="272">
                    <a:moveTo>
                      <a:pt x="0" y="268"/>
                    </a:moveTo>
                    <a:lnTo>
                      <a:pt x="242" y="26"/>
                    </a:lnTo>
                    <a:lnTo>
                      <a:pt x="246" y="30"/>
                    </a:lnTo>
                    <a:lnTo>
                      <a:pt x="4" y="272"/>
                    </a:lnTo>
                    <a:lnTo>
                      <a:pt x="0" y="268"/>
                    </a:lnTo>
                    <a:close/>
                    <a:moveTo>
                      <a:pt x="221" y="17"/>
                    </a:moveTo>
                    <a:lnTo>
                      <a:pt x="272" y="0"/>
                    </a:lnTo>
                    <a:lnTo>
                      <a:pt x="255" y="51"/>
                    </a:lnTo>
                    <a:lnTo>
                      <a:pt x="22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73" name="Freeform 49"/>
              <p:cNvSpPr>
                <a:spLocks noEditPoints="1"/>
              </p:cNvSpPr>
              <p:nvPr/>
            </p:nvSpPr>
            <p:spPr bwMode="auto">
              <a:xfrm>
                <a:off x="4872038" y="3092450"/>
                <a:ext cx="295275" cy="295275"/>
              </a:xfrm>
              <a:custGeom>
                <a:avLst/>
                <a:gdLst/>
                <a:ahLst/>
                <a:cxnLst>
                  <a:cxn ang="0">
                    <a:pos x="6" y="200"/>
                  </a:cxn>
                  <a:cxn ang="0">
                    <a:pos x="20" y="152"/>
                  </a:cxn>
                  <a:cxn ang="0">
                    <a:pos x="73" y="74"/>
                  </a:cxn>
                  <a:cxn ang="0">
                    <a:pos x="111" y="42"/>
                  </a:cxn>
                  <a:cxn ang="0">
                    <a:pos x="198" y="6"/>
                  </a:cxn>
                  <a:cxn ang="0">
                    <a:pos x="249" y="1"/>
                  </a:cxn>
                  <a:cxn ang="0">
                    <a:pos x="345" y="20"/>
                  </a:cxn>
                  <a:cxn ang="0">
                    <a:pos x="388" y="43"/>
                  </a:cxn>
                  <a:cxn ang="0">
                    <a:pos x="454" y="109"/>
                  </a:cxn>
                  <a:cxn ang="0">
                    <a:pos x="477" y="153"/>
                  </a:cxn>
                  <a:cxn ang="0">
                    <a:pos x="496" y="248"/>
                  </a:cxn>
                  <a:cxn ang="0">
                    <a:pos x="491" y="299"/>
                  </a:cxn>
                  <a:cxn ang="0">
                    <a:pos x="454" y="386"/>
                  </a:cxn>
                  <a:cxn ang="0">
                    <a:pos x="423" y="425"/>
                  </a:cxn>
                  <a:cxn ang="0">
                    <a:pos x="346" y="476"/>
                  </a:cxn>
                  <a:cxn ang="0">
                    <a:pos x="297" y="491"/>
                  </a:cxn>
                  <a:cxn ang="0">
                    <a:pos x="200" y="491"/>
                  </a:cxn>
                  <a:cxn ang="0">
                    <a:pos x="152" y="477"/>
                  </a:cxn>
                  <a:cxn ang="0">
                    <a:pos x="74" y="425"/>
                  </a:cxn>
                  <a:cxn ang="0">
                    <a:pos x="42" y="386"/>
                  </a:cxn>
                  <a:cxn ang="0">
                    <a:pos x="6" y="299"/>
                  </a:cxn>
                  <a:cxn ang="0">
                    <a:pos x="21" y="296"/>
                  </a:cxn>
                  <a:cxn ang="0">
                    <a:pos x="34" y="339"/>
                  </a:cxn>
                  <a:cxn ang="0">
                    <a:pos x="86" y="413"/>
                  </a:cxn>
                  <a:cxn ang="0">
                    <a:pos x="118" y="440"/>
                  </a:cxn>
                  <a:cxn ang="0">
                    <a:pos x="203" y="476"/>
                  </a:cxn>
                  <a:cxn ang="0">
                    <a:pos x="248" y="481"/>
                  </a:cxn>
                  <a:cxn ang="0">
                    <a:pos x="340" y="462"/>
                  </a:cxn>
                  <a:cxn ang="0">
                    <a:pos x="377" y="441"/>
                  </a:cxn>
                  <a:cxn ang="0">
                    <a:pos x="441" y="377"/>
                  </a:cxn>
                  <a:cxn ang="0">
                    <a:pos x="462" y="340"/>
                  </a:cxn>
                  <a:cxn ang="0">
                    <a:pos x="481" y="248"/>
                  </a:cxn>
                  <a:cxn ang="0">
                    <a:pos x="476" y="203"/>
                  </a:cxn>
                  <a:cxn ang="0">
                    <a:pos x="440" y="118"/>
                  </a:cxn>
                  <a:cxn ang="0">
                    <a:pos x="413" y="86"/>
                  </a:cxn>
                  <a:cxn ang="0">
                    <a:pos x="339" y="34"/>
                  </a:cxn>
                  <a:cxn ang="0">
                    <a:pos x="296" y="21"/>
                  </a:cxn>
                  <a:cxn ang="0">
                    <a:pos x="201" y="21"/>
                  </a:cxn>
                  <a:cxn ang="0">
                    <a:pos x="159" y="35"/>
                  </a:cxn>
                  <a:cxn ang="0">
                    <a:pos x="85" y="86"/>
                  </a:cxn>
                  <a:cxn ang="0">
                    <a:pos x="57" y="118"/>
                  </a:cxn>
                  <a:cxn ang="0">
                    <a:pos x="21" y="203"/>
                  </a:cxn>
                  <a:cxn ang="0">
                    <a:pos x="16" y="248"/>
                  </a:cxn>
                </a:cxnLst>
                <a:rect l="0" t="0" r="r" b="b"/>
                <a:pathLst>
                  <a:path w="496" h="496">
                    <a:moveTo>
                      <a:pt x="1" y="249"/>
                    </a:moveTo>
                    <a:cubicBezTo>
                      <a:pt x="0" y="249"/>
                      <a:pt x="0" y="248"/>
                      <a:pt x="1" y="248"/>
                    </a:cubicBezTo>
                    <a:lnTo>
                      <a:pt x="6" y="200"/>
                    </a:lnTo>
                    <a:cubicBezTo>
                      <a:pt x="6" y="199"/>
                      <a:pt x="6" y="199"/>
                      <a:pt x="6" y="198"/>
                    </a:cubicBezTo>
                    <a:lnTo>
                      <a:pt x="20" y="153"/>
                    </a:lnTo>
                    <a:cubicBezTo>
                      <a:pt x="20" y="153"/>
                      <a:pt x="20" y="152"/>
                      <a:pt x="20" y="152"/>
                    </a:cubicBezTo>
                    <a:lnTo>
                      <a:pt x="42" y="111"/>
                    </a:lnTo>
                    <a:cubicBezTo>
                      <a:pt x="43" y="110"/>
                      <a:pt x="43" y="110"/>
                      <a:pt x="43" y="109"/>
                    </a:cubicBezTo>
                    <a:lnTo>
                      <a:pt x="73" y="74"/>
                    </a:lnTo>
                    <a:cubicBezTo>
                      <a:pt x="74" y="74"/>
                      <a:pt x="74" y="74"/>
                      <a:pt x="74" y="73"/>
                    </a:cubicBezTo>
                    <a:lnTo>
                      <a:pt x="109" y="43"/>
                    </a:lnTo>
                    <a:cubicBezTo>
                      <a:pt x="110" y="43"/>
                      <a:pt x="110" y="43"/>
                      <a:pt x="111" y="42"/>
                    </a:cubicBezTo>
                    <a:lnTo>
                      <a:pt x="152" y="20"/>
                    </a:lnTo>
                    <a:cubicBezTo>
                      <a:pt x="152" y="20"/>
                      <a:pt x="153" y="20"/>
                      <a:pt x="153" y="20"/>
                    </a:cubicBezTo>
                    <a:lnTo>
                      <a:pt x="198" y="6"/>
                    </a:lnTo>
                    <a:cubicBezTo>
                      <a:pt x="199" y="6"/>
                      <a:pt x="199" y="6"/>
                      <a:pt x="200" y="6"/>
                    </a:cubicBezTo>
                    <a:lnTo>
                      <a:pt x="248" y="1"/>
                    </a:lnTo>
                    <a:cubicBezTo>
                      <a:pt x="248" y="0"/>
                      <a:pt x="249" y="0"/>
                      <a:pt x="249" y="1"/>
                    </a:cubicBezTo>
                    <a:lnTo>
                      <a:pt x="297" y="6"/>
                    </a:lnTo>
                    <a:cubicBezTo>
                      <a:pt x="298" y="6"/>
                      <a:pt x="298" y="6"/>
                      <a:pt x="299" y="6"/>
                    </a:cubicBezTo>
                    <a:lnTo>
                      <a:pt x="345" y="20"/>
                    </a:lnTo>
                    <a:cubicBezTo>
                      <a:pt x="345" y="20"/>
                      <a:pt x="346" y="20"/>
                      <a:pt x="346" y="20"/>
                    </a:cubicBezTo>
                    <a:lnTo>
                      <a:pt x="386" y="42"/>
                    </a:lnTo>
                    <a:cubicBezTo>
                      <a:pt x="387" y="43"/>
                      <a:pt x="387" y="43"/>
                      <a:pt x="388" y="43"/>
                    </a:cubicBezTo>
                    <a:lnTo>
                      <a:pt x="424" y="73"/>
                    </a:lnTo>
                    <a:cubicBezTo>
                      <a:pt x="424" y="74"/>
                      <a:pt x="424" y="74"/>
                      <a:pt x="425" y="74"/>
                    </a:cubicBezTo>
                    <a:lnTo>
                      <a:pt x="454" y="109"/>
                    </a:lnTo>
                    <a:cubicBezTo>
                      <a:pt x="454" y="110"/>
                      <a:pt x="454" y="110"/>
                      <a:pt x="455" y="111"/>
                    </a:cubicBezTo>
                    <a:lnTo>
                      <a:pt x="477" y="152"/>
                    </a:lnTo>
                    <a:cubicBezTo>
                      <a:pt x="477" y="152"/>
                      <a:pt x="477" y="153"/>
                      <a:pt x="477" y="153"/>
                    </a:cubicBezTo>
                    <a:lnTo>
                      <a:pt x="491" y="198"/>
                    </a:lnTo>
                    <a:cubicBezTo>
                      <a:pt x="491" y="199"/>
                      <a:pt x="491" y="199"/>
                      <a:pt x="491" y="200"/>
                    </a:cubicBezTo>
                    <a:lnTo>
                      <a:pt x="496" y="248"/>
                    </a:lnTo>
                    <a:cubicBezTo>
                      <a:pt x="496" y="248"/>
                      <a:pt x="496" y="249"/>
                      <a:pt x="496" y="249"/>
                    </a:cubicBezTo>
                    <a:lnTo>
                      <a:pt x="491" y="297"/>
                    </a:lnTo>
                    <a:cubicBezTo>
                      <a:pt x="491" y="298"/>
                      <a:pt x="491" y="298"/>
                      <a:pt x="491" y="299"/>
                    </a:cubicBezTo>
                    <a:lnTo>
                      <a:pt x="477" y="345"/>
                    </a:lnTo>
                    <a:cubicBezTo>
                      <a:pt x="477" y="345"/>
                      <a:pt x="477" y="346"/>
                      <a:pt x="476" y="346"/>
                    </a:cubicBezTo>
                    <a:lnTo>
                      <a:pt x="454" y="386"/>
                    </a:lnTo>
                    <a:cubicBezTo>
                      <a:pt x="454" y="387"/>
                      <a:pt x="454" y="387"/>
                      <a:pt x="454" y="387"/>
                    </a:cubicBezTo>
                    <a:lnTo>
                      <a:pt x="425" y="423"/>
                    </a:lnTo>
                    <a:cubicBezTo>
                      <a:pt x="424" y="424"/>
                      <a:pt x="424" y="424"/>
                      <a:pt x="423" y="425"/>
                    </a:cubicBezTo>
                    <a:lnTo>
                      <a:pt x="387" y="454"/>
                    </a:lnTo>
                    <a:cubicBezTo>
                      <a:pt x="387" y="454"/>
                      <a:pt x="387" y="454"/>
                      <a:pt x="386" y="454"/>
                    </a:cubicBezTo>
                    <a:lnTo>
                      <a:pt x="346" y="476"/>
                    </a:lnTo>
                    <a:cubicBezTo>
                      <a:pt x="346" y="477"/>
                      <a:pt x="345" y="477"/>
                      <a:pt x="345" y="477"/>
                    </a:cubicBezTo>
                    <a:lnTo>
                      <a:pt x="299" y="491"/>
                    </a:lnTo>
                    <a:cubicBezTo>
                      <a:pt x="298" y="491"/>
                      <a:pt x="298" y="491"/>
                      <a:pt x="297" y="491"/>
                    </a:cubicBezTo>
                    <a:lnTo>
                      <a:pt x="249" y="496"/>
                    </a:lnTo>
                    <a:cubicBezTo>
                      <a:pt x="249" y="496"/>
                      <a:pt x="248" y="496"/>
                      <a:pt x="248" y="496"/>
                    </a:cubicBezTo>
                    <a:lnTo>
                      <a:pt x="200" y="491"/>
                    </a:lnTo>
                    <a:cubicBezTo>
                      <a:pt x="199" y="491"/>
                      <a:pt x="199" y="491"/>
                      <a:pt x="198" y="491"/>
                    </a:cubicBezTo>
                    <a:lnTo>
                      <a:pt x="153" y="477"/>
                    </a:lnTo>
                    <a:cubicBezTo>
                      <a:pt x="153" y="477"/>
                      <a:pt x="152" y="477"/>
                      <a:pt x="152" y="477"/>
                    </a:cubicBezTo>
                    <a:lnTo>
                      <a:pt x="111" y="455"/>
                    </a:lnTo>
                    <a:cubicBezTo>
                      <a:pt x="110" y="454"/>
                      <a:pt x="110" y="454"/>
                      <a:pt x="109" y="454"/>
                    </a:cubicBezTo>
                    <a:lnTo>
                      <a:pt x="74" y="425"/>
                    </a:lnTo>
                    <a:cubicBezTo>
                      <a:pt x="74" y="424"/>
                      <a:pt x="74" y="424"/>
                      <a:pt x="73" y="424"/>
                    </a:cubicBezTo>
                    <a:lnTo>
                      <a:pt x="43" y="388"/>
                    </a:lnTo>
                    <a:cubicBezTo>
                      <a:pt x="43" y="387"/>
                      <a:pt x="43" y="387"/>
                      <a:pt x="42" y="386"/>
                    </a:cubicBezTo>
                    <a:lnTo>
                      <a:pt x="20" y="346"/>
                    </a:lnTo>
                    <a:cubicBezTo>
                      <a:pt x="20" y="346"/>
                      <a:pt x="20" y="345"/>
                      <a:pt x="20" y="345"/>
                    </a:cubicBezTo>
                    <a:lnTo>
                      <a:pt x="6" y="299"/>
                    </a:lnTo>
                    <a:cubicBezTo>
                      <a:pt x="6" y="298"/>
                      <a:pt x="6" y="298"/>
                      <a:pt x="6" y="297"/>
                    </a:cubicBezTo>
                    <a:lnTo>
                      <a:pt x="1" y="249"/>
                    </a:lnTo>
                    <a:close/>
                    <a:moveTo>
                      <a:pt x="21" y="296"/>
                    </a:moveTo>
                    <a:lnTo>
                      <a:pt x="21" y="294"/>
                    </a:lnTo>
                    <a:lnTo>
                      <a:pt x="35" y="340"/>
                    </a:lnTo>
                    <a:lnTo>
                      <a:pt x="34" y="339"/>
                    </a:lnTo>
                    <a:lnTo>
                      <a:pt x="56" y="379"/>
                    </a:lnTo>
                    <a:lnTo>
                      <a:pt x="56" y="377"/>
                    </a:lnTo>
                    <a:lnTo>
                      <a:pt x="86" y="413"/>
                    </a:lnTo>
                    <a:lnTo>
                      <a:pt x="85" y="412"/>
                    </a:lnTo>
                    <a:lnTo>
                      <a:pt x="120" y="441"/>
                    </a:lnTo>
                    <a:lnTo>
                      <a:pt x="118" y="440"/>
                    </a:lnTo>
                    <a:lnTo>
                      <a:pt x="159" y="462"/>
                    </a:lnTo>
                    <a:lnTo>
                      <a:pt x="158" y="462"/>
                    </a:lnTo>
                    <a:lnTo>
                      <a:pt x="203" y="476"/>
                    </a:lnTo>
                    <a:lnTo>
                      <a:pt x="201" y="476"/>
                    </a:lnTo>
                    <a:lnTo>
                      <a:pt x="249" y="481"/>
                    </a:lnTo>
                    <a:lnTo>
                      <a:pt x="248" y="481"/>
                    </a:lnTo>
                    <a:lnTo>
                      <a:pt x="296" y="476"/>
                    </a:lnTo>
                    <a:lnTo>
                      <a:pt x="294" y="476"/>
                    </a:lnTo>
                    <a:lnTo>
                      <a:pt x="340" y="462"/>
                    </a:lnTo>
                    <a:lnTo>
                      <a:pt x="339" y="462"/>
                    </a:lnTo>
                    <a:lnTo>
                      <a:pt x="379" y="440"/>
                    </a:lnTo>
                    <a:lnTo>
                      <a:pt x="377" y="441"/>
                    </a:lnTo>
                    <a:lnTo>
                      <a:pt x="413" y="412"/>
                    </a:lnTo>
                    <a:lnTo>
                      <a:pt x="412" y="413"/>
                    </a:lnTo>
                    <a:lnTo>
                      <a:pt x="441" y="377"/>
                    </a:lnTo>
                    <a:lnTo>
                      <a:pt x="440" y="379"/>
                    </a:lnTo>
                    <a:lnTo>
                      <a:pt x="462" y="339"/>
                    </a:lnTo>
                    <a:lnTo>
                      <a:pt x="462" y="340"/>
                    </a:lnTo>
                    <a:lnTo>
                      <a:pt x="476" y="294"/>
                    </a:lnTo>
                    <a:lnTo>
                      <a:pt x="476" y="296"/>
                    </a:lnTo>
                    <a:lnTo>
                      <a:pt x="481" y="248"/>
                    </a:lnTo>
                    <a:lnTo>
                      <a:pt x="481" y="249"/>
                    </a:lnTo>
                    <a:lnTo>
                      <a:pt x="476" y="201"/>
                    </a:lnTo>
                    <a:lnTo>
                      <a:pt x="476" y="203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40" y="118"/>
                    </a:lnTo>
                    <a:lnTo>
                      <a:pt x="441" y="120"/>
                    </a:lnTo>
                    <a:lnTo>
                      <a:pt x="412" y="85"/>
                    </a:lnTo>
                    <a:lnTo>
                      <a:pt x="413" y="86"/>
                    </a:lnTo>
                    <a:lnTo>
                      <a:pt x="377" y="56"/>
                    </a:lnTo>
                    <a:lnTo>
                      <a:pt x="379" y="56"/>
                    </a:lnTo>
                    <a:lnTo>
                      <a:pt x="339" y="34"/>
                    </a:lnTo>
                    <a:lnTo>
                      <a:pt x="340" y="35"/>
                    </a:lnTo>
                    <a:lnTo>
                      <a:pt x="294" y="21"/>
                    </a:lnTo>
                    <a:lnTo>
                      <a:pt x="296" y="21"/>
                    </a:lnTo>
                    <a:lnTo>
                      <a:pt x="248" y="16"/>
                    </a:lnTo>
                    <a:lnTo>
                      <a:pt x="249" y="16"/>
                    </a:lnTo>
                    <a:lnTo>
                      <a:pt x="201" y="21"/>
                    </a:lnTo>
                    <a:lnTo>
                      <a:pt x="203" y="21"/>
                    </a:lnTo>
                    <a:lnTo>
                      <a:pt x="158" y="35"/>
                    </a:lnTo>
                    <a:lnTo>
                      <a:pt x="159" y="35"/>
                    </a:lnTo>
                    <a:lnTo>
                      <a:pt x="118" y="57"/>
                    </a:lnTo>
                    <a:lnTo>
                      <a:pt x="120" y="56"/>
                    </a:lnTo>
                    <a:lnTo>
                      <a:pt x="85" y="86"/>
                    </a:lnTo>
                    <a:lnTo>
                      <a:pt x="86" y="85"/>
                    </a:lnTo>
                    <a:lnTo>
                      <a:pt x="56" y="120"/>
                    </a:lnTo>
                    <a:lnTo>
                      <a:pt x="57" y="118"/>
                    </a:lnTo>
                    <a:lnTo>
                      <a:pt x="35" y="159"/>
                    </a:lnTo>
                    <a:lnTo>
                      <a:pt x="35" y="158"/>
                    </a:lnTo>
                    <a:lnTo>
                      <a:pt x="21" y="203"/>
                    </a:lnTo>
                    <a:lnTo>
                      <a:pt x="21" y="201"/>
                    </a:lnTo>
                    <a:lnTo>
                      <a:pt x="16" y="249"/>
                    </a:lnTo>
                    <a:lnTo>
                      <a:pt x="16" y="248"/>
                    </a:lnTo>
                    <a:lnTo>
                      <a:pt x="21" y="29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74" name="Freeform 50"/>
              <p:cNvSpPr>
                <a:spLocks noEditPoints="1"/>
              </p:cNvSpPr>
              <p:nvPr/>
            </p:nvSpPr>
            <p:spPr bwMode="auto">
              <a:xfrm>
                <a:off x="4806950" y="3887788"/>
                <a:ext cx="431800" cy="431800"/>
              </a:xfrm>
              <a:custGeom>
                <a:avLst/>
                <a:gdLst/>
                <a:ahLst/>
                <a:cxnLst>
                  <a:cxn ang="0">
                    <a:pos x="0" y="268"/>
                  </a:cxn>
                  <a:cxn ang="0">
                    <a:pos x="242" y="26"/>
                  </a:cxn>
                  <a:cxn ang="0">
                    <a:pos x="246" y="31"/>
                  </a:cxn>
                  <a:cxn ang="0">
                    <a:pos x="4" y="272"/>
                  </a:cxn>
                  <a:cxn ang="0">
                    <a:pos x="0" y="268"/>
                  </a:cxn>
                  <a:cxn ang="0">
                    <a:pos x="221" y="17"/>
                  </a:cxn>
                  <a:cxn ang="0">
                    <a:pos x="272" y="0"/>
                  </a:cxn>
                  <a:cxn ang="0">
                    <a:pos x="255" y="51"/>
                  </a:cxn>
                  <a:cxn ang="0">
                    <a:pos x="221" y="17"/>
                  </a:cxn>
                </a:cxnLst>
                <a:rect l="0" t="0" r="r" b="b"/>
                <a:pathLst>
                  <a:path w="272" h="272">
                    <a:moveTo>
                      <a:pt x="0" y="268"/>
                    </a:moveTo>
                    <a:lnTo>
                      <a:pt x="242" y="26"/>
                    </a:lnTo>
                    <a:lnTo>
                      <a:pt x="246" y="31"/>
                    </a:lnTo>
                    <a:lnTo>
                      <a:pt x="4" y="272"/>
                    </a:lnTo>
                    <a:lnTo>
                      <a:pt x="0" y="268"/>
                    </a:lnTo>
                    <a:close/>
                    <a:moveTo>
                      <a:pt x="221" y="17"/>
                    </a:moveTo>
                    <a:lnTo>
                      <a:pt x="272" y="0"/>
                    </a:lnTo>
                    <a:lnTo>
                      <a:pt x="255" y="51"/>
                    </a:lnTo>
                    <a:lnTo>
                      <a:pt x="22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75" name="Freeform 51"/>
              <p:cNvSpPr>
                <a:spLocks noEditPoints="1"/>
              </p:cNvSpPr>
              <p:nvPr/>
            </p:nvSpPr>
            <p:spPr bwMode="auto">
              <a:xfrm>
                <a:off x="4872038" y="3949700"/>
                <a:ext cx="295275" cy="295275"/>
              </a:xfrm>
              <a:custGeom>
                <a:avLst/>
                <a:gdLst/>
                <a:ahLst/>
                <a:cxnLst>
                  <a:cxn ang="0">
                    <a:pos x="6" y="200"/>
                  </a:cxn>
                  <a:cxn ang="0">
                    <a:pos x="20" y="152"/>
                  </a:cxn>
                  <a:cxn ang="0">
                    <a:pos x="73" y="74"/>
                  </a:cxn>
                  <a:cxn ang="0">
                    <a:pos x="111" y="42"/>
                  </a:cxn>
                  <a:cxn ang="0">
                    <a:pos x="198" y="6"/>
                  </a:cxn>
                  <a:cxn ang="0">
                    <a:pos x="249" y="1"/>
                  </a:cxn>
                  <a:cxn ang="0">
                    <a:pos x="345" y="20"/>
                  </a:cxn>
                  <a:cxn ang="0">
                    <a:pos x="388" y="43"/>
                  </a:cxn>
                  <a:cxn ang="0">
                    <a:pos x="454" y="109"/>
                  </a:cxn>
                  <a:cxn ang="0">
                    <a:pos x="477" y="153"/>
                  </a:cxn>
                  <a:cxn ang="0">
                    <a:pos x="496" y="248"/>
                  </a:cxn>
                  <a:cxn ang="0">
                    <a:pos x="491" y="299"/>
                  </a:cxn>
                  <a:cxn ang="0">
                    <a:pos x="454" y="386"/>
                  </a:cxn>
                  <a:cxn ang="0">
                    <a:pos x="423" y="425"/>
                  </a:cxn>
                  <a:cxn ang="0">
                    <a:pos x="346" y="476"/>
                  </a:cxn>
                  <a:cxn ang="0">
                    <a:pos x="297" y="491"/>
                  </a:cxn>
                  <a:cxn ang="0">
                    <a:pos x="200" y="491"/>
                  </a:cxn>
                  <a:cxn ang="0">
                    <a:pos x="152" y="477"/>
                  </a:cxn>
                  <a:cxn ang="0">
                    <a:pos x="74" y="425"/>
                  </a:cxn>
                  <a:cxn ang="0">
                    <a:pos x="42" y="386"/>
                  </a:cxn>
                  <a:cxn ang="0">
                    <a:pos x="6" y="299"/>
                  </a:cxn>
                  <a:cxn ang="0">
                    <a:pos x="21" y="296"/>
                  </a:cxn>
                  <a:cxn ang="0">
                    <a:pos x="34" y="339"/>
                  </a:cxn>
                  <a:cxn ang="0">
                    <a:pos x="86" y="413"/>
                  </a:cxn>
                  <a:cxn ang="0">
                    <a:pos x="118" y="440"/>
                  </a:cxn>
                  <a:cxn ang="0">
                    <a:pos x="203" y="476"/>
                  </a:cxn>
                  <a:cxn ang="0">
                    <a:pos x="248" y="481"/>
                  </a:cxn>
                  <a:cxn ang="0">
                    <a:pos x="340" y="462"/>
                  </a:cxn>
                  <a:cxn ang="0">
                    <a:pos x="377" y="441"/>
                  </a:cxn>
                  <a:cxn ang="0">
                    <a:pos x="441" y="377"/>
                  </a:cxn>
                  <a:cxn ang="0">
                    <a:pos x="462" y="340"/>
                  </a:cxn>
                  <a:cxn ang="0">
                    <a:pos x="481" y="248"/>
                  </a:cxn>
                  <a:cxn ang="0">
                    <a:pos x="476" y="203"/>
                  </a:cxn>
                  <a:cxn ang="0">
                    <a:pos x="440" y="118"/>
                  </a:cxn>
                  <a:cxn ang="0">
                    <a:pos x="413" y="86"/>
                  </a:cxn>
                  <a:cxn ang="0">
                    <a:pos x="339" y="34"/>
                  </a:cxn>
                  <a:cxn ang="0">
                    <a:pos x="296" y="21"/>
                  </a:cxn>
                  <a:cxn ang="0">
                    <a:pos x="201" y="21"/>
                  </a:cxn>
                  <a:cxn ang="0">
                    <a:pos x="159" y="35"/>
                  </a:cxn>
                  <a:cxn ang="0">
                    <a:pos x="85" y="86"/>
                  </a:cxn>
                  <a:cxn ang="0">
                    <a:pos x="57" y="118"/>
                  </a:cxn>
                  <a:cxn ang="0">
                    <a:pos x="21" y="203"/>
                  </a:cxn>
                  <a:cxn ang="0">
                    <a:pos x="16" y="248"/>
                  </a:cxn>
                </a:cxnLst>
                <a:rect l="0" t="0" r="r" b="b"/>
                <a:pathLst>
                  <a:path w="496" h="496">
                    <a:moveTo>
                      <a:pt x="1" y="249"/>
                    </a:moveTo>
                    <a:cubicBezTo>
                      <a:pt x="0" y="249"/>
                      <a:pt x="0" y="248"/>
                      <a:pt x="1" y="248"/>
                    </a:cubicBezTo>
                    <a:lnTo>
                      <a:pt x="6" y="200"/>
                    </a:lnTo>
                    <a:cubicBezTo>
                      <a:pt x="6" y="199"/>
                      <a:pt x="6" y="199"/>
                      <a:pt x="6" y="198"/>
                    </a:cubicBezTo>
                    <a:lnTo>
                      <a:pt x="20" y="153"/>
                    </a:lnTo>
                    <a:cubicBezTo>
                      <a:pt x="20" y="153"/>
                      <a:pt x="20" y="152"/>
                      <a:pt x="20" y="152"/>
                    </a:cubicBezTo>
                    <a:lnTo>
                      <a:pt x="42" y="111"/>
                    </a:lnTo>
                    <a:cubicBezTo>
                      <a:pt x="43" y="110"/>
                      <a:pt x="43" y="110"/>
                      <a:pt x="43" y="109"/>
                    </a:cubicBezTo>
                    <a:lnTo>
                      <a:pt x="73" y="74"/>
                    </a:lnTo>
                    <a:cubicBezTo>
                      <a:pt x="74" y="74"/>
                      <a:pt x="74" y="74"/>
                      <a:pt x="74" y="73"/>
                    </a:cubicBezTo>
                    <a:lnTo>
                      <a:pt x="109" y="43"/>
                    </a:lnTo>
                    <a:cubicBezTo>
                      <a:pt x="110" y="43"/>
                      <a:pt x="110" y="43"/>
                      <a:pt x="111" y="42"/>
                    </a:cubicBezTo>
                    <a:lnTo>
                      <a:pt x="152" y="20"/>
                    </a:lnTo>
                    <a:cubicBezTo>
                      <a:pt x="152" y="20"/>
                      <a:pt x="153" y="20"/>
                      <a:pt x="153" y="20"/>
                    </a:cubicBezTo>
                    <a:lnTo>
                      <a:pt x="198" y="6"/>
                    </a:lnTo>
                    <a:cubicBezTo>
                      <a:pt x="199" y="6"/>
                      <a:pt x="199" y="6"/>
                      <a:pt x="200" y="6"/>
                    </a:cubicBezTo>
                    <a:lnTo>
                      <a:pt x="248" y="1"/>
                    </a:lnTo>
                    <a:cubicBezTo>
                      <a:pt x="248" y="0"/>
                      <a:pt x="249" y="0"/>
                      <a:pt x="249" y="1"/>
                    </a:cubicBezTo>
                    <a:lnTo>
                      <a:pt x="297" y="6"/>
                    </a:lnTo>
                    <a:cubicBezTo>
                      <a:pt x="298" y="6"/>
                      <a:pt x="298" y="6"/>
                      <a:pt x="299" y="6"/>
                    </a:cubicBezTo>
                    <a:lnTo>
                      <a:pt x="345" y="20"/>
                    </a:lnTo>
                    <a:cubicBezTo>
                      <a:pt x="345" y="20"/>
                      <a:pt x="346" y="20"/>
                      <a:pt x="346" y="20"/>
                    </a:cubicBezTo>
                    <a:lnTo>
                      <a:pt x="386" y="42"/>
                    </a:lnTo>
                    <a:cubicBezTo>
                      <a:pt x="387" y="43"/>
                      <a:pt x="387" y="43"/>
                      <a:pt x="388" y="43"/>
                    </a:cubicBezTo>
                    <a:lnTo>
                      <a:pt x="424" y="73"/>
                    </a:lnTo>
                    <a:cubicBezTo>
                      <a:pt x="424" y="74"/>
                      <a:pt x="424" y="74"/>
                      <a:pt x="425" y="74"/>
                    </a:cubicBezTo>
                    <a:lnTo>
                      <a:pt x="454" y="109"/>
                    </a:lnTo>
                    <a:cubicBezTo>
                      <a:pt x="454" y="110"/>
                      <a:pt x="454" y="110"/>
                      <a:pt x="455" y="111"/>
                    </a:cubicBezTo>
                    <a:lnTo>
                      <a:pt x="477" y="152"/>
                    </a:lnTo>
                    <a:cubicBezTo>
                      <a:pt x="477" y="152"/>
                      <a:pt x="477" y="153"/>
                      <a:pt x="477" y="153"/>
                    </a:cubicBezTo>
                    <a:lnTo>
                      <a:pt x="491" y="198"/>
                    </a:lnTo>
                    <a:cubicBezTo>
                      <a:pt x="491" y="199"/>
                      <a:pt x="491" y="199"/>
                      <a:pt x="491" y="200"/>
                    </a:cubicBezTo>
                    <a:lnTo>
                      <a:pt x="496" y="248"/>
                    </a:lnTo>
                    <a:cubicBezTo>
                      <a:pt x="496" y="248"/>
                      <a:pt x="496" y="249"/>
                      <a:pt x="496" y="249"/>
                    </a:cubicBezTo>
                    <a:lnTo>
                      <a:pt x="491" y="297"/>
                    </a:lnTo>
                    <a:cubicBezTo>
                      <a:pt x="491" y="298"/>
                      <a:pt x="491" y="298"/>
                      <a:pt x="491" y="299"/>
                    </a:cubicBezTo>
                    <a:lnTo>
                      <a:pt x="477" y="345"/>
                    </a:lnTo>
                    <a:cubicBezTo>
                      <a:pt x="477" y="345"/>
                      <a:pt x="477" y="346"/>
                      <a:pt x="476" y="346"/>
                    </a:cubicBezTo>
                    <a:lnTo>
                      <a:pt x="454" y="386"/>
                    </a:lnTo>
                    <a:cubicBezTo>
                      <a:pt x="454" y="387"/>
                      <a:pt x="454" y="387"/>
                      <a:pt x="454" y="387"/>
                    </a:cubicBezTo>
                    <a:lnTo>
                      <a:pt x="425" y="423"/>
                    </a:lnTo>
                    <a:cubicBezTo>
                      <a:pt x="424" y="424"/>
                      <a:pt x="424" y="424"/>
                      <a:pt x="423" y="425"/>
                    </a:cubicBezTo>
                    <a:lnTo>
                      <a:pt x="387" y="454"/>
                    </a:lnTo>
                    <a:cubicBezTo>
                      <a:pt x="387" y="454"/>
                      <a:pt x="387" y="454"/>
                      <a:pt x="386" y="454"/>
                    </a:cubicBezTo>
                    <a:lnTo>
                      <a:pt x="346" y="476"/>
                    </a:lnTo>
                    <a:cubicBezTo>
                      <a:pt x="346" y="477"/>
                      <a:pt x="345" y="477"/>
                      <a:pt x="345" y="477"/>
                    </a:cubicBezTo>
                    <a:lnTo>
                      <a:pt x="299" y="491"/>
                    </a:lnTo>
                    <a:cubicBezTo>
                      <a:pt x="298" y="491"/>
                      <a:pt x="298" y="491"/>
                      <a:pt x="297" y="491"/>
                    </a:cubicBezTo>
                    <a:lnTo>
                      <a:pt x="249" y="496"/>
                    </a:lnTo>
                    <a:cubicBezTo>
                      <a:pt x="249" y="496"/>
                      <a:pt x="248" y="496"/>
                      <a:pt x="248" y="496"/>
                    </a:cubicBezTo>
                    <a:lnTo>
                      <a:pt x="200" y="491"/>
                    </a:lnTo>
                    <a:cubicBezTo>
                      <a:pt x="199" y="491"/>
                      <a:pt x="199" y="491"/>
                      <a:pt x="198" y="491"/>
                    </a:cubicBezTo>
                    <a:lnTo>
                      <a:pt x="153" y="477"/>
                    </a:lnTo>
                    <a:cubicBezTo>
                      <a:pt x="153" y="477"/>
                      <a:pt x="152" y="477"/>
                      <a:pt x="152" y="477"/>
                    </a:cubicBezTo>
                    <a:lnTo>
                      <a:pt x="111" y="455"/>
                    </a:lnTo>
                    <a:cubicBezTo>
                      <a:pt x="110" y="454"/>
                      <a:pt x="110" y="454"/>
                      <a:pt x="109" y="454"/>
                    </a:cubicBezTo>
                    <a:lnTo>
                      <a:pt x="74" y="425"/>
                    </a:lnTo>
                    <a:cubicBezTo>
                      <a:pt x="74" y="424"/>
                      <a:pt x="74" y="424"/>
                      <a:pt x="73" y="424"/>
                    </a:cubicBezTo>
                    <a:lnTo>
                      <a:pt x="43" y="388"/>
                    </a:lnTo>
                    <a:cubicBezTo>
                      <a:pt x="43" y="387"/>
                      <a:pt x="43" y="387"/>
                      <a:pt x="42" y="386"/>
                    </a:cubicBezTo>
                    <a:lnTo>
                      <a:pt x="20" y="346"/>
                    </a:lnTo>
                    <a:cubicBezTo>
                      <a:pt x="20" y="346"/>
                      <a:pt x="20" y="345"/>
                      <a:pt x="20" y="345"/>
                    </a:cubicBezTo>
                    <a:lnTo>
                      <a:pt x="6" y="299"/>
                    </a:lnTo>
                    <a:cubicBezTo>
                      <a:pt x="6" y="298"/>
                      <a:pt x="6" y="298"/>
                      <a:pt x="6" y="297"/>
                    </a:cubicBezTo>
                    <a:lnTo>
                      <a:pt x="1" y="249"/>
                    </a:lnTo>
                    <a:close/>
                    <a:moveTo>
                      <a:pt x="21" y="296"/>
                    </a:moveTo>
                    <a:lnTo>
                      <a:pt x="21" y="294"/>
                    </a:lnTo>
                    <a:lnTo>
                      <a:pt x="35" y="340"/>
                    </a:lnTo>
                    <a:lnTo>
                      <a:pt x="34" y="339"/>
                    </a:lnTo>
                    <a:lnTo>
                      <a:pt x="56" y="379"/>
                    </a:lnTo>
                    <a:lnTo>
                      <a:pt x="56" y="377"/>
                    </a:lnTo>
                    <a:lnTo>
                      <a:pt x="86" y="413"/>
                    </a:lnTo>
                    <a:lnTo>
                      <a:pt x="85" y="412"/>
                    </a:lnTo>
                    <a:lnTo>
                      <a:pt x="120" y="441"/>
                    </a:lnTo>
                    <a:lnTo>
                      <a:pt x="118" y="440"/>
                    </a:lnTo>
                    <a:lnTo>
                      <a:pt x="159" y="462"/>
                    </a:lnTo>
                    <a:lnTo>
                      <a:pt x="158" y="462"/>
                    </a:lnTo>
                    <a:lnTo>
                      <a:pt x="203" y="476"/>
                    </a:lnTo>
                    <a:lnTo>
                      <a:pt x="201" y="475"/>
                    </a:lnTo>
                    <a:lnTo>
                      <a:pt x="249" y="481"/>
                    </a:lnTo>
                    <a:lnTo>
                      <a:pt x="248" y="481"/>
                    </a:lnTo>
                    <a:lnTo>
                      <a:pt x="296" y="475"/>
                    </a:lnTo>
                    <a:lnTo>
                      <a:pt x="294" y="476"/>
                    </a:lnTo>
                    <a:lnTo>
                      <a:pt x="340" y="462"/>
                    </a:lnTo>
                    <a:lnTo>
                      <a:pt x="339" y="462"/>
                    </a:lnTo>
                    <a:lnTo>
                      <a:pt x="379" y="440"/>
                    </a:lnTo>
                    <a:lnTo>
                      <a:pt x="377" y="441"/>
                    </a:lnTo>
                    <a:lnTo>
                      <a:pt x="413" y="412"/>
                    </a:lnTo>
                    <a:lnTo>
                      <a:pt x="412" y="413"/>
                    </a:lnTo>
                    <a:lnTo>
                      <a:pt x="441" y="377"/>
                    </a:lnTo>
                    <a:lnTo>
                      <a:pt x="440" y="379"/>
                    </a:lnTo>
                    <a:lnTo>
                      <a:pt x="462" y="339"/>
                    </a:lnTo>
                    <a:lnTo>
                      <a:pt x="462" y="340"/>
                    </a:lnTo>
                    <a:lnTo>
                      <a:pt x="476" y="294"/>
                    </a:lnTo>
                    <a:lnTo>
                      <a:pt x="476" y="296"/>
                    </a:lnTo>
                    <a:lnTo>
                      <a:pt x="481" y="248"/>
                    </a:lnTo>
                    <a:lnTo>
                      <a:pt x="481" y="249"/>
                    </a:lnTo>
                    <a:lnTo>
                      <a:pt x="476" y="201"/>
                    </a:lnTo>
                    <a:lnTo>
                      <a:pt x="476" y="203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40" y="118"/>
                    </a:lnTo>
                    <a:lnTo>
                      <a:pt x="441" y="120"/>
                    </a:lnTo>
                    <a:lnTo>
                      <a:pt x="412" y="85"/>
                    </a:lnTo>
                    <a:lnTo>
                      <a:pt x="413" y="86"/>
                    </a:lnTo>
                    <a:lnTo>
                      <a:pt x="377" y="56"/>
                    </a:lnTo>
                    <a:lnTo>
                      <a:pt x="379" y="56"/>
                    </a:lnTo>
                    <a:lnTo>
                      <a:pt x="339" y="34"/>
                    </a:lnTo>
                    <a:lnTo>
                      <a:pt x="340" y="35"/>
                    </a:lnTo>
                    <a:lnTo>
                      <a:pt x="294" y="21"/>
                    </a:lnTo>
                    <a:lnTo>
                      <a:pt x="296" y="21"/>
                    </a:lnTo>
                    <a:lnTo>
                      <a:pt x="248" y="16"/>
                    </a:lnTo>
                    <a:lnTo>
                      <a:pt x="249" y="16"/>
                    </a:lnTo>
                    <a:lnTo>
                      <a:pt x="201" y="21"/>
                    </a:lnTo>
                    <a:lnTo>
                      <a:pt x="203" y="21"/>
                    </a:lnTo>
                    <a:lnTo>
                      <a:pt x="158" y="35"/>
                    </a:lnTo>
                    <a:lnTo>
                      <a:pt x="159" y="35"/>
                    </a:lnTo>
                    <a:lnTo>
                      <a:pt x="118" y="57"/>
                    </a:lnTo>
                    <a:lnTo>
                      <a:pt x="120" y="56"/>
                    </a:lnTo>
                    <a:lnTo>
                      <a:pt x="85" y="86"/>
                    </a:lnTo>
                    <a:lnTo>
                      <a:pt x="86" y="85"/>
                    </a:lnTo>
                    <a:lnTo>
                      <a:pt x="56" y="120"/>
                    </a:lnTo>
                    <a:lnTo>
                      <a:pt x="57" y="118"/>
                    </a:lnTo>
                    <a:lnTo>
                      <a:pt x="35" y="159"/>
                    </a:lnTo>
                    <a:lnTo>
                      <a:pt x="35" y="158"/>
                    </a:lnTo>
                    <a:lnTo>
                      <a:pt x="21" y="203"/>
                    </a:lnTo>
                    <a:lnTo>
                      <a:pt x="21" y="201"/>
                    </a:lnTo>
                    <a:lnTo>
                      <a:pt x="16" y="249"/>
                    </a:lnTo>
                    <a:lnTo>
                      <a:pt x="16" y="248"/>
                    </a:lnTo>
                    <a:lnTo>
                      <a:pt x="21" y="29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76" name="Freeform 52"/>
              <p:cNvSpPr>
                <a:spLocks noEditPoints="1"/>
              </p:cNvSpPr>
              <p:nvPr/>
            </p:nvSpPr>
            <p:spPr bwMode="auto">
              <a:xfrm>
                <a:off x="5153025" y="3244850"/>
                <a:ext cx="715963" cy="309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5" y="0"/>
                  </a:cxn>
                  <a:cxn ang="0">
                    <a:pos x="620" y="2"/>
                  </a:cxn>
                  <a:cxn ang="0">
                    <a:pos x="1132" y="440"/>
                  </a:cxn>
                  <a:cxn ang="0">
                    <a:pos x="1121" y="452"/>
                  </a:cxn>
                  <a:cxn ang="0">
                    <a:pos x="610" y="15"/>
                  </a:cxn>
                  <a:cxn ang="0">
                    <a:pos x="615" y="16"/>
                  </a:cxn>
                  <a:cxn ang="0">
                    <a:pos x="0" y="16"/>
                  </a:cxn>
                  <a:cxn ang="0">
                    <a:pos x="0" y="0"/>
                  </a:cxn>
                  <a:cxn ang="0">
                    <a:pos x="1156" y="385"/>
                  </a:cxn>
                  <a:cxn ang="0">
                    <a:pos x="1203" y="520"/>
                  </a:cxn>
                  <a:cxn ang="0">
                    <a:pos x="1067" y="477"/>
                  </a:cxn>
                  <a:cxn ang="0">
                    <a:pos x="1156" y="385"/>
                  </a:cxn>
                </a:cxnLst>
                <a:rect l="0" t="0" r="r" b="b"/>
                <a:pathLst>
                  <a:path w="1203" h="520">
                    <a:moveTo>
                      <a:pt x="0" y="0"/>
                    </a:moveTo>
                    <a:lnTo>
                      <a:pt x="615" y="0"/>
                    </a:lnTo>
                    <a:cubicBezTo>
                      <a:pt x="617" y="0"/>
                      <a:pt x="619" y="1"/>
                      <a:pt x="620" y="2"/>
                    </a:cubicBezTo>
                    <a:lnTo>
                      <a:pt x="1132" y="440"/>
                    </a:lnTo>
                    <a:lnTo>
                      <a:pt x="1121" y="452"/>
                    </a:lnTo>
                    <a:lnTo>
                      <a:pt x="610" y="15"/>
                    </a:lnTo>
                    <a:lnTo>
                      <a:pt x="615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1156" y="385"/>
                    </a:moveTo>
                    <a:lnTo>
                      <a:pt x="1203" y="520"/>
                    </a:lnTo>
                    <a:lnTo>
                      <a:pt x="1067" y="477"/>
                    </a:lnTo>
                    <a:lnTo>
                      <a:pt x="1156" y="38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77" name="Freeform 53"/>
              <p:cNvSpPr>
                <a:spLocks noEditPoints="1"/>
              </p:cNvSpPr>
              <p:nvPr/>
            </p:nvSpPr>
            <p:spPr bwMode="auto">
              <a:xfrm>
                <a:off x="5153025" y="3811588"/>
                <a:ext cx="723900" cy="290513"/>
              </a:xfrm>
              <a:custGeom>
                <a:avLst/>
                <a:gdLst/>
                <a:ahLst/>
                <a:cxnLst>
                  <a:cxn ang="0">
                    <a:pos x="0" y="472"/>
                  </a:cxn>
                  <a:cxn ang="0">
                    <a:pos x="615" y="472"/>
                  </a:cxn>
                  <a:cxn ang="0">
                    <a:pos x="610" y="474"/>
                  </a:cxn>
                  <a:cxn ang="0">
                    <a:pos x="1128" y="61"/>
                  </a:cxn>
                  <a:cxn ang="0">
                    <a:pos x="1138" y="73"/>
                  </a:cxn>
                  <a:cxn ang="0">
                    <a:pos x="620" y="487"/>
                  </a:cxn>
                  <a:cxn ang="0">
                    <a:pos x="615" y="488"/>
                  </a:cxn>
                  <a:cxn ang="0">
                    <a:pos x="0" y="488"/>
                  </a:cxn>
                  <a:cxn ang="0">
                    <a:pos x="0" y="472"/>
                  </a:cxn>
                  <a:cxn ang="0">
                    <a:pos x="1076" y="30"/>
                  </a:cxn>
                  <a:cxn ang="0">
                    <a:pos x="1216" y="0"/>
                  </a:cxn>
                  <a:cxn ang="0">
                    <a:pos x="1156" y="130"/>
                  </a:cxn>
                  <a:cxn ang="0">
                    <a:pos x="1076" y="30"/>
                  </a:cxn>
                </a:cxnLst>
                <a:rect l="0" t="0" r="r" b="b"/>
                <a:pathLst>
                  <a:path w="1216" h="488">
                    <a:moveTo>
                      <a:pt x="0" y="472"/>
                    </a:moveTo>
                    <a:lnTo>
                      <a:pt x="615" y="472"/>
                    </a:lnTo>
                    <a:lnTo>
                      <a:pt x="610" y="474"/>
                    </a:lnTo>
                    <a:lnTo>
                      <a:pt x="1128" y="61"/>
                    </a:lnTo>
                    <a:lnTo>
                      <a:pt x="1138" y="73"/>
                    </a:lnTo>
                    <a:lnTo>
                      <a:pt x="620" y="487"/>
                    </a:lnTo>
                    <a:cubicBezTo>
                      <a:pt x="619" y="488"/>
                      <a:pt x="617" y="488"/>
                      <a:pt x="615" y="488"/>
                    </a:cubicBezTo>
                    <a:lnTo>
                      <a:pt x="0" y="488"/>
                    </a:lnTo>
                    <a:lnTo>
                      <a:pt x="0" y="472"/>
                    </a:lnTo>
                    <a:close/>
                    <a:moveTo>
                      <a:pt x="1076" y="30"/>
                    </a:moveTo>
                    <a:lnTo>
                      <a:pt x="1216" y="0"/>
                    </a:lnTo>
                    <a:lnTo>
                      <a:pt x="1156" y="130"/>
                    </a:lnTo>
                    <a:lnTo>
                      <a:pt x="1076" y="3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78" name="Freeform 54"/>
              <p:cNvSpPr>
                <a:spLocks noEditPoints="1"/>
              </p:cNvSpPr>
              <p:nvPr/>
            </p:nvSpPr>
            <p:spPr bwMode="auto">
              <a:xfrm>
                <a:off x="4486275" y="3201988"/>
                <a:ext cx="395288" cy="76200"/>
              </a:xfrm>
              <a:custGeom>
                <a:avLst/>
                <a:gdLst/>
                <a:ahLst/>
                <a:cxnLst>
                  <a:cxn ang="0">
                    <a:pos x="64" y="56"/>
                  </a:cxn>
                  <a:cxn ang="0">
                    <a:pos x="664" y="56"/>
                  </a:cxn>
                  <a:cxn ang="0">
                    <a:pos x="664" y="72"/>
                  </a:cxn>
                  <a:cxn ang="0">
                    <a:pos x="64" y="72"/>
                  </a:cxn>
                  <a:cxn ang="0">
                    <a:pos x="64" y="56"/>
                  </a:cxn>
                  <a:cxn ang="0">
                    <a:pos x="64" y="129"/>
                  </a:cxn>
                  <a:cxn ang="0">
                    <a:pos x="0" y="64"/>
                  </a:cxn>
                  <a:cxn ang="0">
                    <a:pos x="64" y="0"/>
                  </a:cxn>
                  <a:cxn ang="0">
                    <a:pos x="129" y="64"/>
                  </a:cxn>
                  <a:cxn ang="0">
                    <a:pos x="64" y="129"/>
                  </a:cxn>
                </a:cxnLst>
                <a:rect l="0" t="0" r="r" b="b"/>
                <a:pathLst>
                  <a:path w="664" h="129">
                    <a:moveTo>
                      <a:pt x="64" y="56"/>
                    </a:moveTo>
                    <a:lnTo>
                      <a:pt x="664" y="56"/>
                    </a:lnTo>
                    <a:lnTo>
                      <a:pt x="664" y="72"/>
                    </a:lnTo>
                    <a:lnTo>
                      <a:pt x="64" y="72"/>
                    </a:lnTo>
                    <a:lnTo>
                      <a:pt x="64" y="56"/>
                    </a:lnTo>
                    <a:close/>
                    <a:moveTo>
                      <a:pt x="64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100" y="0"/>
                      <a:pt x="129" y="29"/>
                      <a:pt x="129" y="64"/>
                    </a:cubicBezTo>
                    <a:cubicBezTo>
                      <a:pt x="129" y="100"/>
                      <a:pt x="100" y="129"/>
                      <a:pt x="64" y="1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79" name="Freeform 55"/>
              <p:cNvSpPr>
                <a:spLocks noEditPoints="1"/>
              </p:cNvSpPr>
              <p:nvPr/>
            </p:nvSpPr>
            <p:spPr bwMode="auto">
              <a:xfrm>
                <a:off x="4486275" y="4059238"/>
                <a:ext cx="395288" cy="76200"/>
              </a:xfrm>
              <a:custGeom>
                <a:avLst/>
                <a:gdLst/>
                <a:ahLst/>
                <a:cxnLst>
                  <a:cxn ang="0">
                    <a:pos x="64" y="56"/>
                  </a:cxn>
                  <a:cxn ang="0">
                    <a:pos x="664" y="56"/>
                  </a:cxn>
                  <a:cxn ang="0">
                    <a:pos x="664" y="72"/>
                  </a:cxn>
                  <a:cxn ang="0">
                    <a:pos x="64" y="72"/>
                  </a:cxn>
                  <a:cxn ang="0">
                    <a:pos x="64" y="56"/>
                  </a:cxn>
                  <a:cxn ang="0">
                    <a:pos x="64" y="129"/>
                  </a:cxn>
                  <a:cxn ang="0">
                    <a:pos x="0" y="64"/>
                  </a:cxn>
                  <a:cxn ang="0">
                    <a:pos x="64" y="0"/>
                  </a:cxn>
                  <a:cxn ang="0">
                    <a:pos x="129" y="64"/>
                  </a:cxn>
                  <a:cxn ang="0">
                    <a:pos x="64" y="129"/>
                  </a:cxn>
                </a:cxnLst>
                <a:rect l="0" t="0" r="r" b="b"/>
                <a:pathLst>
                  <a:path w="664" h="129">
                    <a:moveTo>
                      <a:pt x="64" y="56"/>
                    </a:moveTo>
                    <a:lnTo>
                      <a:pt x="664" y="56"/>
                    </a:lnTo>
                    <a:lnTo>
                      <a:pt x="664" y="72"/>
                    </a:lnTo>
                    <a:lnTo>
                      <a:pt x="64" y="72"/>
                    </a:lnTo>
                    <a:lnTo>
                      <a:pt x="64" y="56"/>
                    </a:lnTo>
                    <a:close/>
                    <a:moveTo>
                      <a:pt x="64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100" y="0"/>
                      <a:pt x="129" y="29"/>
                      <a:pt x="129" y="64"/>
                    </a:cubicBezTo>
                    <a:cubicBezTo>
                      <a:pt x="129" y="100"/>
                      <a:pt x="100" y="129"/>
                      <a:pt x="64" y="1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080" name="Freeform 56"/>
              <p:cNvSpPr>
                <a:spLocks noEditPoints="1"/>
              </p:cNvSpPr>
              <p:nvPr/>
            </p:nvSpPr>
            <p:spPr bwMode="auto">
              <a:xfrm>
                <a:off x="6305550" y="3632200"/>
                <a:ext cx="428625" cy="762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30" y="21"/>
                  </a:cxn>
                  <a:cxn ang="0">
                    <a:pos x="230" y="27"/>
                  </a:cxn>
                  <a:cxn ang="0">
                    <a:pos x="0" y="26"/>
                  </a:cxn>
                  <a:cxn ang="0">
                    <a:pos x="0" y="20"/>
                  </a:cxn>
                  <a:cxn ang="0">
                    <a:pos x="222" y="0"/>
                  </a:cxn>
                  <a:cxn ang="0">
                    <a:pos x="270" y="24"/>
                  </a:cxn>
                  <a:cxn ang="0">
                    <a:pos x="222" y="48"/>
                  </a:cxn>
                  <a:cxn ang="0">
                    <a:pos x="222" y="0"/>
                  </a:cxn>
                </a:cxnLst>
                <a:rect l="0" t="0" r="r" b="b"/>
                <a:pathLst>
                  <a:path w="270" h="48">
                    <a:moveTo>
                      <a:pt x="0" y="20"/>
                    </a:moveTo>
                    <a:lnTo>
                      <a:pt x="230" y="21"/>
                    </a:lnTo>
                    <a:lnTo>
                      <a:pt x="230" y="27"/>
                    </a:lnTo>
                    <a:lnTo>
                      <a:pt x="0" y="26"/>
                    </a:lnTo>
                    <a:lnTo>
                      <a:pt x="0" y="20"/>
                    </a:lnTo>
                    <a:close/>
                    <a:moveTo>
                      <a:pt x="222" y="0"/>
                    </a:moveTo>
                    <a:lnTo>
                      <a:pt x="270" y="24"/>
                    </a:lnTo>
                    <a:lnTo>
                      <a:pt x="222" y="48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4962525" y="1647825"/>
                <a:ext cx="95250" cy="8572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160" h="144">
                    <a:moveTo>
                      <a:pt x="0" y="72"/>
                    </a:moveTo>
                    <a:cubicBezTo>
                      <a:pt x="0" y="33"/>
                      <a:pt x="36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lnTo>
                      <a:pt x="80" y="0"/>
                    </a:lnTo>
                    <a:cubicBezTo>
                      <a:pt x="125" y="0"/>
                      <a:pt x="160" y="33"/>
                      <a:pt x="160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72"/>
                    </a:lnTo>
                    <a:cubicBezTo>
                      <a:pt x="160" y="112"/>
                      <a:pt x="125" y="144"/>
                      <a:pt x="80" y="144"/>
                    </a:cubicBezTo>
                    <a:cubicBezTo>
                      <a:pt x="80" y="144"/>
                      <a:pt x="80" y="144"/>
                      <a:pt x="80" y="144"/>
                    </a:cubicBezTo>
                    <a:lnTo>
                      <a:pt x="80" y="144"/>
                    </a:lnTo>
                    <a:cubicBezTo>
                      <a:pt x="36" y="144"/>
                      <a:pt x="0" y="11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12" name="Freeform 88"/>
              <p:cNvSpPr>
                <a:spLocks noEditPoints="1"/>
              </p:cNvSpPr>
              <p:nvPr/>
            </p:nvSpPr>
            <p:spPr bwMode="auto">
              <a:xfrm>
                <a:off x="4957763" y="1643063"/>
                <a:ext cx="104775" cy="96838"/>
              </a:xfrm>
              <a:custGeom>
                <a:avLst/>
                <a:gdLst/>
                <a:ahLst/>
                <a:cxnLst>
                  <a:cxn ang="0">
                    <a:pos x="1" y="79"/>
                  </a:cxn>
                  <a:cxn ang="0">
                    <a:pos x="8" y="48"/>
                  </a:cxn>
                  <a:cxn ang="0">
                    <a:pos x="28" y="23"/>
                  </a:cxn>
                  <a:cxn ang="0">
                    <a:pos x="56" y="7"/>
                  </a:cxn>
                  <a:cxn ang="0">
                    <a:pos x="90" y="1"/>
                  </a:cxn>
                  <a:cxn ang="0">
                    <a:pos x="123" y="8"/>
                  </a:cxn>
                  <a:cxn ang="0">
                    <a:pos x="152" y="25"/>
                  </a:cxn>
                  <a:cxn ang="0">
                    <a:pos x="170" y="51"/>
                  </a:cxn>
                  <a:cxn ang="0">
                    <a:pos x="176" y="82"/>
                  </a:cxn>
                  <a:cxn ang="0">
                    <a:pos x="169" y="113"/>
                  </a:cxn>
                  <a:cxn ang="0">
                    <a:pos x="149" y="138"/>
                  </a:cxn>
                  <a:cxn ang="0">
                    <a:pos x="121" y="154"/>
                  </a:cxn>
                  <a:cxn ang="0">
                    <a:pos x="87" y="160"/>
                  </a:cxn>
                  <a:cxn ang="0">
                    <a:pos x="53" y="153"/>
                  </a:cxn>
                  <a:cxn ang="0">
                    <a:pos x="26" y="136"/>
                  </a:cxn>
                  <a:cxn ang="0">
                    <a:pos x="7" y="110"/>
                  </a:cxn>
                  <a:cxn ang="0">
                    <a:pos x="22" y="107"/>
                  </a:cxn>
                  <a:cxn ang="0">
                    <a:pos x="39" y="127"/>
                  </a:cxn>
                  <a:cxn ang="0">
                    <a:pos x="62" y="140"/>
                  </a:cxn>
                  <a:cxn ang="0">
                    <a:pos x="90" y="145"/>
                  </a:cxn>
                  <a:cxn ang="0">
                    <a:pos x="118" y="139"/>
                  </a:cxn>
                  <a:cxn ang="0">
                    <a:pos x="141" y="125"/>
                  </a:cxn>
                  <a:cxn ang="0">
                    <a:pos x="156" y="104"/>
                  </a:cxn>
                  <a:cxn ang="0">
                    <a:pos x="161" y="79"/>
                  </a:cxn>
                  <a:cxn ang="0">
                    <a:pos x="155" y="54"/>
                  </a:cxn>
                  <a:cxn ang="0">
                    <a:pos x="139" y="34"/>
                  </a:cxn>
                  <a:cxn ang="0">
                    <a:pos x="115" y="21"/>
                  </a:cxn>
                  <a:cxn ang="0">
                    <a:pos x="87" y="16"/>
                  </a:cxn>
                  <a:cxn ang="0">
                    <a:pos x="59" y="22"/>
                  </a:cxn>
                  <a:cxn ang="0">
                    <a:pos x="37" y="36"/>
                  </a:cxn>
                  <a:cxn ang="0">
                    <a:pos x="21" y="57"/>
                  </a:cxn>
                  <a:cxn ang="0">
                    <a:pos x="16" y="82"/>
                  </a:cxn>
                  <a:cxn ang="0">
                    <a:pos x="22" y="107"/>
                  </a:cxn>
                </a:cxnLst>
                <a:rect l="0" t="0" r="r" b="b"/>
                <a:pathLst>
                  <a:path w="177" h="161">
                    <a:moveTo>
                      <a:pt x="1" y="82"/>
                    </a:moveTo>
                    <a:cubicBezTo>
                      <a:pt x="0" y="81"/>
                      <a:pt x="0" y="80"/>
                      <a:pt x="1" y="79"/>
                    </a:cubicBezTo>
                    <a:lnTo>
                      <a:pt x="7" y="51"/>
                    </a:lnTo>
                    <a:cubicBezTo>
                      <a:pt x="7" y="50"/>
                      <a:pt x="7" y="48"/>
                      <a:pt x="8" y="48"/>
                    </a:cubicBezTo>
                    <a:lnTo>
                      <a:pt x="26" y="25"/>
                    </a:lnTo>
                    <a:cubicBezTo>
                      <a:pt x="27" y="24"/>
                      <a:pt x="28" y="23"/>
                      <a:pt x="28" y="23"/>
                    </a:cubicBezTo>
                    <a:lnTo>
                      <a:pt x="53" y="8"/>
                    </a:lnTo>
                    <a:cubicBezTo>
                      <a:pt x="54" y="7"/>
                      <a:pt x="55" y="7"/>
                      <a:pt x="56" y="7"/>
                    </a:cubicBezTo>
                    <a:lnTo>
                      <a:pt x="87" y="1"/>
                    </a:lnTo>
                    <a:cubicBezTo>
                      <a:pt x="88" y="0"/>
                      <a:pt x="89" y="0"/>
                      <a:pt x="90" y="1"/>
                    </a:cubicBezTo>
                    <a:lnTo>
                      <a:pt x="121" y="7"/>
                    </a:lnTo>
                    <a:cubicBezTo>
                      <a:pt x="122" y="7"/>
                      <a:pt x="123" y="7"/>
                      <a:pt x="123" y="8"/>
                    </a:cubicBezTo>
                    <a:lnTo>
                      <a:pt x="149" y="23"/>
                    </a:lnTo>
                    <a:cubicBezTo>
                      <a:pt x="150" y="23"/>
                      <a:pt x="151" y="24"/>
                      <a:pt x="152" y="25"/>
                    </a:cubicBezTo>
                    <a:lnTo>
                      <a:pt x="169" y="48"/>
                    </a:lnTo>
                    <a:cubicBezTo>
                      <a:pt x="170" y="49"/>
                      <a:pt x="170" y="50"/>
                      <a:pt x="170" y="51"/>
                    </a:cubicBezTo>
                    <a:lnTo>
                      <a:pt x="176" y="79"/>
                    </a:lnTo>
                    <a:cubicBezTo>
                      <a:pt x="177" y="80"/>
                      <a:pt x="177" y="81"/>
                      <a:pt x="176" y="82"/>
                    </a:cubicBezTo>
                    <a:lnTo>
                      <a:pt x="170" y="110"/>
                    </a:lnTo>
                    <a:cubicBezTo>
                      <a:pt x="170" y="111"/>
                      <a:pt x="170" y="112"/>
                      <a:pt x="169" y="113"/>
                    </a:cubicBezTo>
                    <a:lnTo>
                      <a:pt x="152" y="136"/>
                    </a:lnTo>
                    <a:cubicBezTo>
                      <a:pt x="151" y="137"/>
                      <a:pt x="150" y="138"/>
                      <a:pt x="149" y="138"/>
                    </a:cubicBezTo>
                    <a:lnTo>
                      <a:pt x="123" y="153"/>
                    </a:lnTo>
                    <a:cubicBezTo>
                      <a:pt x="123" y="154"/>
                      <a:pt x="122" y="154"/>
                      <a:pt x="121" y="154"/>
                    </a:cubicBezTo>
                    <a:lnTo>
                      <a:pt x="90" y="160"/>
                    </a:lnTo>
                    <a:cubicBezTo>
                      <a:pt x="89" y="161"/>
                      <a:pt x="88" y="161"/>
                      <a:pt x="87" y="160"/>
                    </a:cubicBezTo>
                    <a:lnTo>
                      <a:pt x="56" y="154"/>
                    </a:lnTo>
                    <a:cubicBezTo>
                      <a:pt x="55" y="154"/>
                      <a:pt x="54" y="154"/>
                      <a:pt x="53" y="153"/>
                    </a:cubicBezTo>
                    <a:lnTo>
                      <a:pt x="28" y="138"/>
                    </a:lnTo>
                    <a:cubicBezTo>
                      <a:pt x="28" y="138"/>
                      <a:pt x="27" y="137"/>
                      <a:pt x="26" y="136"/>
                    </a:cubicBezTo>
                    <a:lnTo>
                      <a:pt x="8" y="113"/>
                    </a:lnTo>
                    <a:cubicBezTo>
                      <a:pt x="7" y="112"/>
                      <a:pt x="7" y="111"/>
                      <a:pt x="7" y="110"/>
                    </a:cubicBezTo>
                    <a:lnTo>
                      <a:pt x="1" y="82"/>
                    </a:lnTo>
                    <a:close/>
                    <a:moveTo>
                      <a:pt x="22" y="107"/>
                    </a:moveTo>
                    <a:lnTo>
                      <a:pt x="21" y="104"/>
                    </a:lnTo>
                    <a:lnTo>
                      <a:pt x="39" y="127"/>
                    </a:lnTo>
                    <a:lnTo>
                      <a:pt x="37" y="125"/>
                    </a:lnTo>
                    <a:lnTo>
                      <a:pt x="62" y="140"/>
                    </a:lnTo>
                    <a:lnTo>
                      <a:pt x="59" y="139"/>
                    </a:lnTo>
                    <a:lnTo>
                      <a:pt x="90" y="145"/>
                    </a:lnTo>
                    <a:lnTo>
                      <a:pt x="87" y="145"/>
                    </a:lnTo>
                    <a:lnTo>
                      <a:pt x="118" y="139"/>
                    </a:lnTo>
                    <a:lnTo>
                      <a:pt x="115" y="140"/>
                    </a:lnTo>
                    <a:lnTo>
                      <a:pt x="141" y="125"/>
                    </a:lnTo>
                    <a:lnTo>
                      <a:pt x="139" y="127"/>
                    </a:lnTo>
                    <a:lnTo>
                      <a:pt x="156" y="104"/>
                    </a:lnTo>
                    <a:lnTo>
                      <a:pt x="155" y="107"/>
                    </a:lnTo>
                    <a:lnTo>
                      <a:pt x="161" y="79"/>
                    </a:lnTo>
                    <a:lnTo>
                      <a:pt x="161" y="82"/>
                    </a:lnTo>
                    <a:lnTo>
                      <a:pt x="155" y="54"/>
                    </a:lnTo>
                    <a:lnTo>
                      <a:pt x="156" y="57"/>
                    </a:lnTo>
                    <a:lnTo>
                      <a:pt x="139" y="34"/>
                    </a:lnTo>
                    <a:lnTo>
                      <a:pt x="141" y="36"/>
                    </a:lnTo>
                    <a:lnTo>
                      <a:pt x="115" y="21"/>
                    </a:lnTo>
                    <a:lnTo>
                      <a:pt x="118" y="22"/>
                    </a:lnTo>
                    <a:lnTo>
                      <a:pt x="87" y="16"/>
                    </a:lnTo>
                    <a:lnTo>
                      <a:pt x="90" y="16"/>
                    </a:lnTo>
                    <a:lnTo>
                      <a:pt x="59" y="22"/>
                    </a:lnTo>
                    <a:lnTo>
                      <a:pt x="62" y="21"/>
                    </a:lnTo>
                    <a:lnTo>
                      <a:pt x="37" y="36"/>
                    </a:lnTo>
                    <a:lnTo>
                      <a:pt x="39" y="34"/>
                    </a:lnTo>
                    <a:lnTo>
                      <a:pt x="21" y="57"/>
                    </a:lnTo>
                    <a:lnTo>
                      <a:pt x="22" y="54"/>
                    </a:lnTo>
                    <a:lnTo>
                      <a:pt x="16" y="82"/>
                    </a:lnTo>
                    <a:lnTo>
                      <a:pt x="16" y="79"/>
                    </a:lnTo>
                    <a:lnTo>
                      <a:pt x="22" y="107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4962525" y="1838325"/>
                <a:ext cx="95250" cy="8572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160" h="144">
                    <a:moveTo>
                      <a:pt x="0" y="72"/>
                    </a:moveTo>
                    <a:cubicBezTo>
                      <a:pt x="0" y="33"/>
                      <a:pt x="36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lnTo>
                      <a:pt x="80" y="0"/>
                    </a:lnTo>
                    <a:cubicBezTo>
                      <a:pt x="125" y="0"/>
                      <a:pt x="160" y="33"/>
                      <a:pt x="160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72"/>
                    </a:lnTo>
                    <a:cubicBezTo>
                      <a:pt x="160" y="112"/>
                      <a:pt x="125" y="144"/>
                      <a:pt x="80" y="144"/>
                    </a:cubicBezTo>
                    <a:cubicBezTo>
                      <a:pt x="80" y="144"/>
                      <a:pt x="80" y="144"/>
                      <a:pt x="80" y="144"/>
                    </a:cubicBezTo>
                    <a:lnTo>
                      <a:pt x="80" y="144"/>
                    </a:lnTo>
                    <a:cubicBezTo>
                      <a:pt x="36" y="144"/>
                      <a:pt x="0" y="11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14" name="Freeform 90"/>
              <p:cNvSpPr>
                <a:spLocks noEditPoints="1"/>
              </p:cNvSpPr>
              <p:nvPr/>
            </p:nvSpPr>
            <p:spPr bwMode="auto">
              <a:xfrm>
                <a:off x="4957763" y="1833563"/>
                <a:ext cx="104775" cy="96838"/>
              </a:xfrm>
              <a:custGeom>
                <a:avLst/>
                <a:gdLst/>
                <a:ahLst/>
                <a:cxnLst>
                  <a:cxn ang="0">
                    <a:pos x="1" y="79"/>
                  </a:cxn>
                  <a:cxn ang="0">
                    <a:pos x="8" y="48"/>
                  </a:cxn>
                  <a:cxn ang="0">
                    <a:pos x="28" y="23"/>
                  </a:cxn>
                  <a:cxn ang="0">
                    <a:pos x="56" y="7"/>
                  </a:cxn>
                  <a:cxn ang="0">
                    <a:pos x="90" y="1"/>
                  </a:cxn>
                  <a:cxn ang="0">
                    <a:pos x="123" y="8"/>
                  </a:cxn>
                  <a:cxn ang="0">
                    <a:pos x="152" y="25"/>
                  </a:cxn>
                  <a:cxn ang="0">
                    <a:pos x="170" y="51"/>
                  </a:cxn>
                  <a:cxn ang="0">
                    <a:pos x="176" y="82"/>
                  </a:cxn>
                  <a:cxn ang="0">
                    <a:pos x="169" y="113"/>
                  </a:cxn>
                  <a:cxn ang="0">
                    <a:pos x="149" y="138"/>
                  </a:cxn>
                  <a:cxn ang="0">
                    <a:pos x="121" y="154"/>
                  </a:cxn>
                  <a:cxn ang="0">
                    <a:pos x="87" y="160"/>
                  </a:cxn>
                  <a:cxn ang="0">
                    <a:pos x="53" y="153"/>
                  </a:cxn>
                  <a:cxn ang="0">
                    <a:pos x="26" y="136"/>
                  </a:cxn>
                  <a:cxn ang="0">
                    <a:pos x="7" y="110"/>
                  </a:cxn>
                  <a:cxn ang="0">
                    <a:pos x="22" y="107"/>
                  </a:cxn>
                  <a:cxn ang="0">
                    <a:pos x="39" y="127"/>
                  </a:cxn>
                  <a:cxn ang="0">
                    <a:pos x="62" y="140"/>
                  </a:cxn>
                  <a:cxn ang="0">
                    <a:pos x="90" y="145"/>
                  </a:cxn>
                  <a:cxn ang="0">
                    <a:pos x="118" y="139"/>
                  </a:cxn>
                  <a:cxn ang="0">
                    <a:pos x="141" y="125"/>
                  </a:cxn>
                  <a:cxn ang="0">
                    <a:pos x="156" y="104"/>
                  </a:cxn>
                  <a:cxn ang="0">
                    <a:pos x="161" y="79"/>
                  </a:cxn>
                  <a:cxn ang="0">
                    <a:pos x="155" y="54"/>
                  </a:cxn>
                  <a:cxn ang="0">
                    <a:pos x="139" y="34"/>
                  </a:cxn>
                  <a:cxn ang="0">
                    <a:pos x="115" y="21"/>
                  </a:cxn>
                  <a:cxn ang="0">
                    <a:pos x="87" y="16"/>
                  </a:cxn>
                  <a:cxn ang="0">
                    <a:pos x="59" y="22"/>
                  </a:cxn>
                  <a:cxn ang="0">
                    <a:pos x="37" y="36"/>
                  </a:cxn>
                  <a:cxn ang="0">
                    <a:pos x="21" y="57"/>
                  </a:cxn>
                  <a:cxn ang="0">
                    <a:pos x="16" y="82"/>
                  </a:cxn>
                  <a:cxn ang="0">
                    <a:pos x="22" y="107"/>
                  </a:cxn>
                </a:cxnLst>
                <a:rect l="0" t="0" r="r" b="b"/>
                <a:pathLst>
                  <a:path w="177" h="161">
                    <a:moveTo>
                      <a:pt x="1" y="82"/>
                    </a:moveTo>
                    <a:cubicBezTo>
                      <a:pt x="0" y="81"/>
                      <a:pt x="0" y="80"/>
                      <a:pt x="1" y="79"/>
                    </a:cubicBezTo>
                    <a:lnTo>
                      <a:pt x="7" y="51"/>
                    </a:lnTo>
                    <a:cubicBezTo>
                      <a:pt x="7" y="50"/>
                      <a:pt x="7" y="48"/>
                      <a:pt x="8" y="48"/>
                    </a:cubicBezTo>
                    <a:lnTo>
                      <a:pt x="26" y="25"/>
                    </a:lnTo>
                    <a:cubicBezTo>
                      <a:pt x="27" y="24"/>
                      <a:pt x="28" y="23"/>
                      <a:pt x="28" y="23"/>
                    </a:cubicBezTo>
                    <a:lnTo>
                      <a:pt x="53" y="8"/>
                    </a:lnTo>
                    <a:cubicBezTo>
                      <a:pt x="54" y="7"/>
                      <a:pt x="55" y="7"/>
                      <a:pt x="56" y="7"/>
                    </a:cubicBezTo>
                    <a:lnTo>
                      <a:pt x="87" y="1"/>
                    </a:lnTo>
                    <a:cubicBezTo>
                      <a:pt x="88" y="0"/>
                      <a:pt x="89" y="0"/>
                      <a:pt x="90" y="1"/>
                    </a:cubicBezTo>
                    <a:lnTo>
                      <a:pt x="121" y="7"/>
                    </a:lnTo>
                    <a:cubicBezTo>
                      <a:pt x="122" y="7"/>
                      <a:pt x="123" y="7"/>
                      <a:pt x="123" y="8"/>
                    </a:cubicBezTo>
                    <a:lnTo>
                      <a:pt x="149" y="23"/>
                    </a:lnTo>
                    <a:cubicBezTo>
                      <a:pt x="150" y="23"/>
                      <a:pt x="151" y="24"/>
                      <a:pt x="152" y="25"/>
                    </a:cubicBezTo>
                    <a:lnTo>
                      <a:pt x="169" y="48"/>
                    </a:lnTo>
                    <a:cubicBezTo>
                      <a:pt x="170" y="49"/>
                      <a:pt x="170" y="50"/>
                      <a:pt x="170" y="51"/>
                    </a:cubicBezTo>
                    <a:lnTo>
                      <a:pt x="176" y="79"/>
                    </a:lnTo>
                    <a:cubicBezTo>
                      <a:pt x="177" y="80"/>
                      <a:pt x="177" y="81"/>
                      <a:pt x="176" y="82"/>
                    </a:cubicBezTo>
                    <a:lnTo>
                      <a:pt x="170" y="110"/>
                    </a:lnTo>
                    <a:cubicBezTo>
                      <a:pt x="170" y="111"/>
                      <a:pt x="170" y="112"/>
                      <a:pt x="169" y="113"/>
                    </a:cubicBezTo>
                    <a:lnTo>
                      <a:pt x="152" y="136"/>
                    </a:lnTo>
                    <a:cubicBezTo>
                      <a:pt x="151" y="137"/>
                      <a:pt x="150" y="138"/>
                      <a:pt x="149" y="138"/>
                    </a:cubicBezTo>
                    <a:lnTo>
                      <a:pt x="123" y="153"/>
                    </a:lnTo>
                    <a:cubicBezTo>
                      <a:pt x="123" y="154"/>
                      <a:pt x="122" y="154"/>
                      <a:pt x="121" y="154"/>
                    </a:cubicBezTo>
                    <a:lnTo>
                      <a:pt x="90" y="160"/>
                    </a:lnTo>
                    <a:cubicBezTo>
                      <a:pt x="89" y="161"/>
                      <a:pt x="88" y="161"/>
                      <a:pt x="87" y="160"/>
                    </a:cubicBezTo>
                    <a:lnTo>
                      <a:pt x="56" y="154"/>
                    </a:lnTo>
                    <a:cubicBezTo>
                      <a:pt x="55" y="154"/>
                      <a:pt x="54" y="154"/>
                      <a:pt x="53" y="153"/>
                    </a:cubicBezTo>
                    <a:lnTo>
                      <a:pt x="28" y="138"/>
                    </a:lnTo>
                    <a:cubicBezTo>
                      <a:pt x="28" y="138"/>
                      <a:pt x="27" y="137"/>
                      <a:pt x="26" y="136"/>
                    </a:cubicBezTo>
                    <a:lnTo>
                      <a:pt x="8" y="113"/>
                    </a:lnTo>
                    <a:cubicBezTo>
                      <a:pt x="7" y="112"/>
                      <a:pt x="7" y="111"/>
                      <a:pt x="7" y="110"/>
                    </a:cubicBezTo>
                    <a:lnTo>
                      <a:pt x="1" y="82"/>
                    </a:lnTo>
                    <a:close/>
                    <a:moveTo>
                      <a:pt x="22" y="107"/>
                    </a:moveTo>
                    <a:lnTo>
                      <a:pt x="21" y="104"/>
                    </a:lnTo>
                    <a:lnTo>
                      <a:pt x="39" y="127"/>
                    </a:lnTo>
                    <a:lnTo>
                      <a:pt x="37" y="125"/>
                    </a:lnTo>
                    <a:lnTo>
                      <a:pt x="62" y="140"/>
                    </a:lnTo>
                    <a:lnTo>
                      <a:pt x="59" y="139"/>
                    </a:lnTo>
                    <a:lnTo>
                      <a:pt x="90" y="145"/>
                    </a:lnTo>
                    <a:lnTo>
                      <a:pt x="87" y="145"/>
                    </a:lnTo>
                    <a:lnTo>
                      <a:pt x="118" y="139"/>
                    </a:lnTo>
                    <a:lnTo>
                      <a:pt x="115" y="140"/>
                    </a:lnTo>
                    <a:lnTo>
                      <a:pt x="141" y="125"/>
                    </a:lnTo>
                    <a:lnTo>
                      <a:pt x="139" y="127"/>
                    </a:lnTo>
                    <a:lnTo>
                      <a:pt x="156" y="104"/>
                    </a:lnTo>
                    <a:lnTo>
                      <a:pt x="155" y="107"/>
                    </a:lnTo>
                    <a:lnTo>
                      <a:pt x="161" y="79"/>
                    </a:lnTo>
                    <a:lnTo>
                      <a:pt x="161" y="82"/>
                    </a:lnTo>
                    <a:lnTo>
                      <a:pt x="155" y="54"/>
                    </a:lnTo>
                    <a:lnTo>
                      <a:pt x="156" y="57"/>
                    </a:lnTo>
                    <a:lnTo>
                      <a:pt x="139" y="34"/>
                    </a:lnTo>
                    <a:lnTo>
                      <a:pt x="141" y="36"/>
                    </a:lnTo>
                    <a:lnTo>
                      <a:pt x="115" y="21"/>
                    </a:lnTo>
                    <a:lnTo>
                      <a:pt x="118" y="22"/>
                    </a:lnTo>
                    <a:lnTo>
                      <a:pt x="87" y="16"/>
                    </a:lnTo>
                    <a:lnTo>
                      <a:pt x="90" y="16"/>
                    </a:lnTo>
                    <a:lnTo>
                      <a:pt x="59" y="22"/>
                    </a:lnTo>
                    <a:lnTo>
                      <a:pt x="62" y="21"/>
                    </a:lnTo>
                    <a:lnTo>
                      <a:pt x="37" y="36"/>
                    </a:lnTo>
                    <a:lnTo>
                      <a:pt x="39" y="34"/>
                    </a:lnTo>
                    <a:lnTo>
                      <a:pt x="21" y="57"/>
                    </a:lnTo>
                    <a:lnTo>
                      <a:pt x="22" y="54"/>
                    </a:lnTo>
                    <a:lnTo>
                      <a:pt x="16" y="82"/>
                    </a:lnTo>
                    <a:lnTo>
                      <a:pt x="16" y="79"/>
                    </a:lnTo>
                    <a:lnTo>
                      <a:pt x="22" y="107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4962525" y="2047875"/>
                <a:ext cx="95250" cy="8572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160" h="144">
                    <a:moveTo>
                      <a:pt x="0" y="72"/>
                    </a:moveTo>
                    <a:cubicBezTo>
                      <a:pt x="0" y="33"/>
                      <a:pt x="36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lnTo>
                      <a:pt x="80" y="0"/>
                    </a:lnTo>
                    <a:cubicBezTo>
                      <a:pt x="125" y="0"/>
                      <a:pt x="160" y="33"/>
                      <a:pt x="160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72"/>
                    </a:lnTo>
                    <a:cubicBezTo>
                      <a:pt x="160" y="112"/>
                      <a:pt x="125" y="144"/>
                      <a:pt x="80" y="144"/>
                    </a:cubicBezTo>
                    <a:cubicBezTo>
                      <a:pt x="80" y="144"/>
                      <a:pt x="80" y="144"/>
                      <a:pt x="80" y="144"/>
                    </a:cubicBezTo>
                    <a:lnTo>
                      <a:pt x="80" y="144"/>
                    </a:lnTo>
                    <a:cubicBezTo>
                      <a:pt x="36" y="144"/>
                      <a:pt x="0" y="11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16" name="Freeform 92"/>
              <p:cNvSpPr>
                <a:spLocks noEditPoints="1"/>
              </p:cNvSpPr>
              <p:nvPr/>
            </p:nvSpPr>
            <p:spPr bwMode="auto">
              <a:xfrm>
                <a:off x="4957763" y="2043113"/>
                <a:ext cx="104775" cy="96838"/>
              </a:xfrm>
              <a:custGeom>
                <a:avLst/>
                <a:gdLst/>
                <a:ahLst/>
                <a:cxnLst>
                  <a:cxn ang="0">
                    <a:pos x="1" y="79"/>
                  </a:cxn>
                  <a:cxn ang="0">
                    <a:pos x="8" y="48"/>
                  </a:cxn>
                  <a:cxn ang="0">
                    <a:pos x="28" y="23"/>
                  </a:cxn>
                  <a:cxn ang="0">
                    <a:pos x="56" y="7"/>
                  </a:cxn>
                  <a:cxn ang="0">
                    <a:pos x="90" y="1"/>
                  </a:cxn>
                  <a:cxn ang="0">
                    <a:pos x="123" y="8"/>
                  </a:cxn>
                  <a:cxn ang="0">
                    <a:pos x="152" y="25"/>
                  </a:cxn>
                  <a:cxn ang="0">
                    <a:pos x="170" y="51"/>
                  </a:cxn>
                  <a:cxn ang="0">
                    <a:pos x="176" y="82"/>
                  </a:cxn>
                  <a:cxn ang="0">
                    <a:pos x="169" y="113"/>
                  </a:cxn>
                  <a:cxn ang="0">
                    <a:pos x="149" y="138"/>
                  </a:cxn>
                  <a:cxn ang="0">
                    <a:pos x="121" y="154"/>
                  </a:cxn>
                  <a:cxn ang="0">
                    <a:pos x="87" y="160"/>
                  </a:cxn>
                  <a:cxn ang="0">
                    <a:pos x="53" y="153"/>
                  </a:cxn>
                  <a:cxn ang="0">
                    <a:pos x="26" y="136"/>
                  </a:cxn>
                  <a:cxn ang="0">
                    <a:pos x="7" y="110"/>
                  </a:cxn>
                  <a:cxn ang="0">
                    <a:pos x="22" y="107"/>
                  </a:cxn>
                  <a:cxn ang="0">
                    <a:pos x="39" y="127"/>
                  </a:cxn>
                  <a:cxn ang="0">
                    <a:pos x="62" y="140"/>
                  </a:cxn>
                  <a:cxn ang="0">
                    <a:pos x="90" y="145"/>
                  </a:cxn>
                  <a:cxn ang="0">
                    <a:pos x="118" y="139"/>
                  </a:cxn>
                  <a:cxn ang="0">
                    <a:pos x="141" y="125"/>
                  </a:cxn>
                  <a:cxn ang="0">
                    <a:pos x="156" y="104"/>
                  </a:cxn>
                  <a:cxn ang="0">
                    <a:pos x="161" y="79"/>
                  </a:cxn>
                  <a:cxn ang="0">
                    <a:pos x="155" y="54"/>
                  </a:cxn>
                  <a:cxn ang="0">
                    <a:pos x="139" y="34"/>
                  </a:cxn>
                  <a:cxn ang="0">
                    <a:pos x="115" y="21"/>
                  </a:cxn>
                  <a:cxn ang="0">
                    <a:pos x="87" y="16"/>
                  </a:cxn>
                  <a:cxn ang="0">
                    <a:pos x="59" y="22"/>
                  </a:cxn>
                  <a:cxn ang="0">
                    <a:pos x="37" y="36"/>
                  </a:cxn>
                  <a:cxn ang="0">
                    <a:pos x="21" y="57"/>
                  </a:cxn>
                  <a:cxn ang="0">
                    <a:pos x="16" y="82"/>
                  </a:cxn>
                  <a:cxn ang="0">
                    <a:pos x="22" y="107"/>
                  </a:cxn>
                </a:cxnLst>
                <a:rect l="0" t="0" r="r" b="b"/>
                <a:pathLst>
                  <a:path w="177" h="161">
                    <a:moveTo>
                      <a:pt x="1" y="82"/>
                    </a:moveTo>
                    <a:cubicBezTo>
                      <a:pt x="0" y="81"/>
                      <a:pt x="0" y="80"/>
                      <a:pt x="1" y="79"/>
                    </a:cubicBezTo>
                    <a:lnTo>
                      <a:pt x="7" y="51"/>
                    </a:lnTo>
                    <a:cubicBezTo>
                      <a:pt x="7" y="50"/>
                      <a:pt x="7" y="48"/>
                      <a:pt x="8" y="48"/>
                    </a:cubicBezTo>
                    <a:lnTo>
                      <a:pt x="26" y="25"/>
                    </a:lnTo>
                    <a:cubicBezTo>
                      <a:pt x="27" y="24"/>
                      <a:pt x="28" y="23"/>
                      <a:pt x="28" y="23"/>
                    </a:cubicBezTo>
                    <a:lnTo>
                      <a:pt x="53" y="8"/>
                    </a:lnTo>
                    <a:cubicBezTo>
                      <a:pt x="54" y="7"/>
                      <a:pt x="55" y="7"/>
                      <a:pt x="56" y="7"/>
                    </a:cubicBezTo>
                    <a:lnTo>
                      <a:pt x="87" y="1"/>
                    </a:lnTo>
                    <a:cubicBezTo>
                      <a:pt x="88" y="0"/>
                      <a:pt x="89" y="0"/>
                      <a:pt x="90" y="1"/>
                    </a:cubicBezTo>
                    <a:lnTo>
                      <a:pt x="121" y="7"/>
                    </a:lnTo>
                    <a:cubicBezTo>
                      <a:pt x="122" y="7"/>
                      <a:pt x="123" y="7"/>
                      <a:pt x="123" y="8"/>
                    </a:cubicBezTo>
                    <a:lnTo>
                      <a:pt x="149" y="23"/>
                    </a:lnTo>
                    <a:cubicBezTo>
                      <a:pt x="150" y="23"/>
                      <a:pt x="151" y="24"/>
                      <a:pt x="152" y="25"/>
                    </a:cubicBezTo>
                    <a:lnTo>
                      <a:pt x="169" y="48"/>
                    </a:lnTo>
                    <a:cubicBezTo>
                      <a:pt x="170" y="49"/>
                      <a:pt x="170" y="50"/>
                      <a:pt x="170" y="51"/>
                    </a:cubicBezTo>
                    <a:lnTo>
                      <a:pt x="176" y="79"/>
                    </a:lnTo>
                    <a:cubicBezTo>
                      <a:pt x="177" y="80"/>
                      <a:pt x="177" y="81"/>
                      <a:pt x="176" y="82"/>
                    </a:cubicBezTo>
                    <a:lnTo>
                      <a:pt x="170" y="110"/>
                    </a:lnTo>
                    <a:cubicBezTo>
                      <a:pt x="170" y="111"/>
                      <a:pt x="170" y="112"/>
                      <a:pt x="169" y="113"/>
                    </a:cubicBezTo>
                    <a:lnTo>
                      <a:pt x="152" y="136"/>
                    </a:lnTo>
                    <a:cubicBezTo>
                      <a:pt x="151" y="137"/>
                      <a:pt x="150" y="138"/>
                      <a:pt x="149" y="138"/>
                    </a:cubicBezTo>
                    <a:lnTo>
                      <a:pt x="123" y="153"/>
                    </a:lnTo>
                    <a:cubicBezTo>
                      <a:pt x="123" y="154"/>
                      <a:pt x="122" y="154"/>
                      <a:pt x="121" y="154"/>
                    </a:cubicBezTo>
                    <a:lnTo>
                      <a:pt x="90" y="160"/>
                    </a:lnTo>
                    <a:cubicBezTo>
                      <a:pt x="89" y="161"/>
                      <a:pt x="88" y="161"/>
                      <a:pt x="87" y="160"/>
                    </a:cubicBezTo>
                    <a:lnTo>
                      <a:pt x="56" y="154"/>
                    </a:lnTo>
                    <a:cubicBezTo>
                      <a:pt x="55" y="154"/>
                      <a:pt x="54" y="154"/>
                      <a:pt x="53" y="153"/>
                    </a:cubicBezTo>
                    <a:lnTo>
                      <a:pt x="28" y="138"/>
                    </a:lnTo>
                    <a:cubicBezTo>
                      <a:pt x="28" y="138"/>
                      <a:pt x="27" y="137"/>
                      <a:pt x="26" y="136"/>
                    </a:cubicBezTo>
                    <a:lnTo>
                      <a:pt x="8" y="113"/>
                    </a:lnTo>
                    <a:cubicBezTo>
                      <a:pt x="7" y="112"/>
                      <a:pt x="7" y="111"/>
                      <a:pt x="7" y="110"/>
                    </a:cubicBezTo>
                    <a:lnTo>
                      <a:pt x="1" y="82"/>
                    </a:lnTo>
                    <a:close/>
                    <a:moveTo>
                      <a:pt x="22" y="107"/>
                    </a:moveTo>
                    <a:lnTo>
                      <a:pt x="21" y="104"/>
                    </a:lnTo>
                    <a:lnTo>
                      <a:pt x="39" y="127"/>
                    </a:lnTo>
                    <a:lnTo>
                      <a:pt x="37" y="125"/>
                    </a:lnTo>
                    <a:lnTo>
                      <a:pt x="62" y="140"/>
                    </a:lnTo>
                    <a:lnTo>
                      <a:pt x="59" y="139"/>
                    </a:lnTo>
                    <a:lnTo>
                      <a:pt x="90" y="145"/>
                    </a:lnTo>
                    <a:lnTo>
                      <a:pt x="87" y="145"/>
                    </a:lnTo>
                    <a:lnTo>
                      <a:pt x="118" y="139"/>
                    </a:lnTo>
                    <a:lnTo>
                      <a:pt x="115" y="140"/>
                    </a:lnTo>
                    <a:lnTo>
                      <a:pt x="141" y="125"/>
                    </a:lnTo>
                    <a:lnTo>
                      <a:pt x="139" y="127"/>
                    </a:lnTo>
                    <a:lnTo>
                      <a:pt x="156" y="104"/>
                    </a:lnTo>
                    <a:lnTo>
                      <a:pt x="155" y="107"/>
                    </a:lnTo>
                    <a:lnTo>
                      <a:pt x="161" y="79"/>
                    </a:lnTo>
                    <a:lnTo>
                      <a:pt x="161" y="82"/>
                    </a:lnTo>
                    <a:lnTo>
                      <a:pt x="155" y="54"/>
                    </a:lnTo>
                    <a:lnTo>
                      <a:pt x="156" y="57"/>
                    </a:lnTo>
                    <a:lnTo>
                      <a:pt x="139" y="34"/>
                    </a:lnTo>
                    <a:lnTo>
                      <a:pt x="141" y="36"/>
                    </a:lnTo>
                    <a:lnTo>
                      <a:pt x="115" y="21"/>
                    </a:lnTo>
                    <a:lnTo>
                      <a:pt x="118" y="22"/>
                    </a:lnTo>
                    <a:lnTo>
                      <a:pt x="87" y="16"/>
                    </a:lnTo>
                    <a:lnTo>
                      <a:pt x="90" y="16"/>
                    </a:lnTo>
                    <a:lnTo>
                      <a:pt x="59" y="22"/>
                    </a:lnTo>
                    <a:lnTo>
                      <a:pt x="62" y="21"/>
                    </a:lnTo>
                    <a:lnTo>
                      <a:pt x="37" y="36"/>
                    </a:lnTo>
                    <a:lnTo>
                      <a:pt x="39" y="34"/>
                    </a:lnTo>
                    <a:lnTo>
                      <a:pt x="21" y="57"/>
                    </a:lnTo>
                    <a:lnTo>
                      <a:pt x="22" y="54"/>
                    </a:lnTo>
                    <a:lnTo>
                      <a:pt x="16" y="82"/>
                    </a:lnTo>
                    <a:lnTo>
                      <a:pt x="16" y="79"/>
                    </a:lnTo>
                    <a:lnTo>
                      <a:pt x="22" y="107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4962525" y="3421063"/>
                <a:ext cx="95250" cy="95250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160" y="80"/>
                  </a:cxn>
                  <a:cxn ang="0">
                    <a:pos x="160" y="80"/>
                  </a:cxn>
                  <a:cxn ang="0">
                    <a:pos x="160" y="80"/>
                  </a:cxn>
                  <a:cxn ang="0">
                    <a:pos x="80" y="160"/>
                  </a:cxn>
                  <a:cxn ang="0">
                    <a:pos x="80" y="160"/>
                  </a:cxn>
                  <a:cxn ang="0">
                    <a:pos x="80" y="160"/>
                  </a:cxn>
                  <a:cxn ang="0">
                    <a:pos x="0" y="80"/>
                  </a:cxn>
                  <a:cxn ang="0">
                    <a:pos x="0" y="80"/>
                  </a:cxn>
                </a:cxnLst>
                <a:rect l="0" t="0" r="r" b="b"/>
                <a:pathLst>
                  <a:path w="160" h="160">
                    <a:moveTo>
                      <a:pt x="0" y="80"/>
                    </a:moveTo>
                    <a:cubicBezTo>
                      <a:pt x="0" y="36"/>
                      <a:pt x="36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lnTo>
                      <a:pt x="80" y="0"/>
                    </a:lnTo>
                    <a:cubicBezTo>
                      <a:pt x="125" y="0"/>
                      <a:pt x="160" y="36"/>
                      <a:pt x="160" y="80"/>
                    </a:cubicBezTo>
                    <a:cubicBezTo>
                      <a:pt x="160" y="80"/>
                      <a:pt x="160" y="80"/>
                      <a:pt x="160" y="80"/>
                    </a:cubicBezTo>
                    <a:lnTo>
                      <a:pt x="160" y="80"/>
                    </a:lnTo>
                    <a:cubicBezTo>
                      <a:pt x="160" y="125"/>
                      <a:pt x="125" y="160"/>
                      <a:pt x="80" y="160"/>
                    </a:cubicBezTo>
                    <a:cubicBezTo>
                      <a:pt x="80" y="160"/>
                      <a:pt x="80" y="160"/>
                      <a:pt x="80" y="160"/>
                    </a:cubicBezTo>
                    <a:lnTo>
                      <a:pt x="80" y="160"/>
                    </a:lnTo>
                    <a:cubicBezTo>
                      <a:pt x="36" y="160"/>
                      <a:pt x="0" y="125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18" name="Freeform 94"/>
              <p:cNvSpPr>
                <a:spLocks noEditPoints="1"/>
              </p:cNvSpPr>
              <p:nvPr/>
            </p:nvSpPr>
            <p:spPr bwMode="auto">
              <a:xfrm>
                <a:off x="4957763" y="3416300"/>
                <a:ext cx="104775" cy="104775"/>
              </a:xfrm>
              <a:custGeom>
                <a:avLst/>
                <a:gdLst/>
                <a:ahLst/>
                <a:cxnLst>
                  <a:cxn ang="0">
                    <a:pos x="1" y="87"/>
                  </a:cxn>
                  <a:cxn ang="0">
                    <a:pos x="8" y="53"/>
                  </a:cxn>
                  <a:cxn ang="0">
                    <a:pos x="28" y="26"/>
                  </a:cxn>
                  <a:cxn ang="0">
                    <a:pos x="56" y="7"/>
                  </a:cxn>
                  <a:cxn ang="0">
                    <a:pos x="90" y="1"/>
                  </a:cxn>
                  <a:cxn ang="0">
                    <a:pos x="124" y="8"/>
                  </a:cxn>
                  <a:cxn ang="0">
                    <a:pos x="152" y="28"/>
                  </a:cxn>
                  <a:cxn ang="0">
                    <a:pos x="170" y="56"/>
                  </a:cxn>
                  <a:cxn ang="0">
                    <a:pos x="176" y="90"/>
                  </a:cxn>
                  <a:cxn ang="0">
                    <a:pos x="169" y="124"/>
                  </a:cxn>
                  <a:cxn ang="0">
                    <a:pos x="150" y="152"/>
                  </a:cxn>
                  <a:cxn ang="0">
                    <a:pos x="121" y="170"/>
                  </a:cxn>
                  <a:cxn ang="0">
                    <a:pos x="87" y="176"/>
                  </a:cxn>
                  <a:cxn ang="0">
                    <a:pos x="53" y="169"/>
                  </a:cxn>
                  <a:cxn ang="0">
                    <a:pos x="26" y="150"/>
                  </a:cxn>
                  <a:cxn ang="0">
                    <a:pos x="7" y="121"/>
                  </a:cxn>
                  <a:cxn ang="0">
                    <a:pos x="22" y="118"/>
                  </a:cxn>
                  <a:cxn ang="0">
                    <a:pos x="39" y="141"/>
                  </a:cxn>
                  <a:cxn ang="0">
                    <a:pos x="62" y="156"/>
                  </a:cxn>
                  <a:cxn ang="0">
                    <a:pos x="90" y="161"/>
                  </a:cxn>
                  <a:cxn ang="0">
                    <a:pos x="118" y="155"/>
                  </a:cxn>
                  <a:cxn ang="0">
                    <a:pos x="141" y="139"/>
                  </a:cxn>
                  <a:cxn ang="0">
                    <a:pos x="156" y="115"/>
                  </a:cxn>
                  <a:cxn ang="0">
                    <a:pos x="161" y="87"/>
                  </a:cxn>
                  <a:cxn ang="0">
                    <a:pos x="155" y="59"/>
                  </a:cxn>
                  <a:cxn ang="0">
                    <a:pos x="139" y="37"/>
                  </a:cxn>
                  <a:cxn ang="0">
                    <a:pos x="115" y="21"/>
                  </a:cxn>
                  <a:cxn ang="0">
                    <a:pos x="87" y="16"/>
                  </a:cxn>
                  <a:cxn ang="0">
                    <a:pos x="59" y="22"/>
                  </a:cxn>
                  <a:cxn ang="0">
                    <a:pos x="37" y="39"/>
                  </a:cxn>
                  <a:cxn ang="0">
                    <a:pos x="21" y="62"/>
                  </a:cxn>
                  <a:cxn ang="0">
                    <a:pos x="16" y="90"/>
                  </a:cxn>
                  <a:cxn ang="0">
                    <a:pos x="22" y="118"/>
                  </a:cxn>
                </a:cxnLst>
                <a:rect l="0" t="0" r="r" b="b"/>
                <a:pathLst>
                  <a:path w="177" h="177">
                    <a:moveTo>
                      <a:pt x="1" y="90"/>
                    </a:moveTo>
                    <a:cubicBezTo>
                      <a:pt x="0" y="89"/>
                      <a:pt x="0" y="88"/>
                      <a:pt x="1" y="87"/>
                    </a:cubicBezTo>
                    <a:lnTo>
                      <a:pt x="7" y="56"/>
                    </a:lnTo>
                    <a:cubicBezTo>
                      <a:pt x="7" y="55"/>
                      <a:pt x="7" y="54"/>
                      <a:pt x="8" y="53"/>
                    </a:cubicBezTo>
                    <a:lnTo>
                      <a:pt x="26" y="28"/>
                    </a:lnTo>
                    <a:cubicBezTo>
                      <a:pt x="26" y="27"/>
                      <a:pt x="27" y="26"/>
                      <a:pt x="28" y="26"/>
                    </a:cubicBezTo>
                    <a:lnTo>
                      <a:pt x="53" y="8"/>
                    </a:lnTo>
                    <a:cubicBezTo>
                      <a:pt x="54" y="7"/>
                      <a:pt x="55" y="7"/>
                      <a:pt x="56" y="7"/>
                    </a:cubicBezTo>
                    <a:lnTo>
                      <a:pt x="87" y="1"/>
                    </a:lnTo>
                    <a:cubicBezTo>
                      <a:pt x="88" y="0"/>
                      <a:pt x="89" y="0"/>
                      <a:pt x="90" y="1"/>
                    </a:cubicBezTo>
                    <a:lnTo>
                      <a:pt x="121" y="7"/>
                    </a:lnTo>
                    <a:cubicBezTo>
                      <a:pt x="122" y="7"/>
                      <a:pt x="123" y="7"/>
                      <a:pt x="124" y="8"/>
                    </a:cubicBezTo>
                    <a:lnTo>
                      <a:pt x="150" y="26"/>
                    </a:lnTo>
                    <a:cubicBezTo>
                      <a:pt x="151" y="26"/>
                      <a:pt x="152" y="27"/>
                      <a:pt x="152" y="28"/>
                    </a:cubicBezTo>
                    <a:lnTo>
                      <a:pt x="169" y="53"/>
                    </a:lnTo>
                    <a:cubicBezTo>
                      <a:pt x="170" y="54"/>
                      <a:pt x="170" y="55"/>
                      <a:pt x="170" y="56"/>
                    </a:cubicBezTo>
                    <a:lnTo>
                      <a:pt x="176" y="87"/>
                    </a:lnTo>
                    <a:cubicBezTo>
                      <a:pt x="177" y="88"/>
                      <a:pt x="177" y="89"/>
                      <a:pt x="176" y="90"/>
                    </a:cubicBezTo>
                    <a:lnTo>
                      <a:pt x="170" y="121"/>
                    </a:lnTo>
                    <a:cubicBezTo>
                      <a:pt x="170" y="122"/>
                      <a:pt x="170" y="123"/>
                      <a:pt x="169" y="124"/>
                    </a:cubicBezTo>
                    <a:lnTo>
                      <a:pt x="152" y="150"/>
                    </a:lnTo>
                    <a:cubicBezTo>
                      <a:pt x="152" y="151"/>
                      <a:pt x="151" y="152"/>
                      <a:pt x="150" y="152"/>
                    </a:cubicBezTo>
                    <a:lnTo>
                      <a:pt x="124" y="169"/>
                    </a:lnTo>
                    <a:cubicBezTo>
                      <a:pt x="123" y="170"/>
                      <a:pt x="122" y="170"/>
                      <a:pt x="121" y="170"/>
                    </a:cubicBezTo>
                    <a:lnTo>
                      <a:pt x="90" y="176"/>
                    </a:lnTo>
                    <a:cubicBezTo>
                      <a:pt x="89" y="177"/>
                      <a:pt x="88" y="177"/>
                      <a:pt x="87" y="176"/>
                    </a:cubicBezTo>
                    <a:lnTo>
                      <a:pt x="56" y="170"/>
                    </a:lnTo>
                    <a:cubicBezTo>
                      <a:pt x="55" y="170"/>
                      <a:pt x="54" y="170"/>
                      <a:pt x="53" y="169"/>
                    </a:cubicBezTo>
                    <a:lnTo>
                      <a:pt x="28" y="152"/>
                    </a:lnTo>
                    <a:cubicBezTo>
                      <a:pt x="27" y="152"/>
                      <a:pt x="26" y="151"/>
                      <a:pt x="26" y="150"/>
                    </a:cubicBezTo>
                    <a:lnTo>
                      <a:pt x="8" y="124"/>
                    </a:lnTo>
                    <a:cubicBezTo>
                      <a:pt x="7" y="123"/>
                      <a:pt x="7" y="122"/>
                      <a:pt x="7" y="121"/>
                    </a:cubicBezTo>
                    <a:lnTo>
                      <a:pt x="1" y="90"/>
                    </a:lnTo>
                    <a:close/>
                    <a:moveTo>
                      <a:pt x="22" y="118"/>
                    </a:moveTo>
                    <a:lnTo>
                      <a:pt x="21" y="115"/>
                    </a:lnTo>
                    <a:lnTo>
                      <a:pt x="39" y="141"/>
                    </a:lnTo>
                    <a:lnTo>
                      <a:pt x="37" y="139"/>
                    </a:lnTo>
                    <a:lnTo>
                      <a:pt x="62" y="156"/>
                    </a:lnTo>
                    <a:lnTo>
                      <a:pt x="59" y="155"/>
                    </a:lnTo>
                    <a:lnTo>
                      <a:pt x="90" y="161"/>
                    </a:lnTo>
                    <a:lnTo>
                      <a:pt x="87" y="161"/>
                    </a:lnTo>
                    <a:lnTo>
                      <a:pt x="118" y="155"/>
                    </a:lnTo>
                    <a:lnTo>
                      <a:pt x="115" y="156"/>
                    </a:lnTo>
                    <a:lnTo>
                      <a:pt x="141" y="139"/>
                    </a:lnTo>
                    <a:lnTo>
                      <a:pt x="139" y="141"/>
                    </a:lnTo>
                    <a:lnTo>
                      <a:pt x="156" y="115"/>
                    </a:lnTo>
                    <a:lnTo>
                      <a:pt x="155" y="118"/>
                    </a:lnTo>
                    <a:lnTo>
                      <a:pt x="161" y="87"/>
                    </a:lnTo>
                    <a:lnTo>
                      <a:pt x="161" y="90"/>
                    </a:lnTo>
                    <a:lnTo>
                      <a:pt x="155" y="59"/>
                    </a:lnTo>
                    <a:lnTo>
                      <a:pt x="156" y="62"/>
                    </a:lnTo>
                    <a:lnTo>
                      <a:pt x="139" y="37"/>
                    </a:lnTo>
                    <a:lnTo>
                      <a:pt x="141" y="39"/>
                    </a:lnTo>
                    <a:lnTo>
                      <a:pt x="115" y="21"/>
                    </a:lnTo>
                    <a:lnTo>
                      <a:pt x="118" y="22"/>
                    </a:lnTo>
                    <a:lnTo>
                      <a:pt x="87" y="16"/>
                    </a:lnTo>
                    <a:lnTo>
                      <a:pt x="90" y="16"/>
                    </a:lnTo>
                    <a:lnTo>
                      <a:pt x="59" y="22"/>
                    </a:lnTo>
                    <a:lnTo>
                      <a:pt x="62" y="21"/>
                    </a:lnTo>
                    <a:lnTo>
                      <a:pt x="37" y="39"/>
                    </a:lnTo>
                    <a:lnTo>
                      <a:pt x="39" y="37"/>
                    </a:lnTo>
                    <a:lnTo>
                      <a:pt x="21" y="62"/>
                    </a:lnTo>
                    <a:lnTo>
                      <a:pt x="22" y="59"/>
                    </a:lnTo>
                    <a:lnTo>
                      <a:pt x="16" y="90"/>
                    </a:lnTo>
                    <a:lnTo>
                      <a:pt x="16" y="87"/>
                    </a:lnTo>
                    <a:lnTo>
                      <a:pt x="22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4962525" y="3611563"/>
                <a:ext cx="95250" cy="95250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160" y="80"/>
                  </a:cxn>
                  <a:cxn ang="0">
                    <a:pos x="160" y="80"/>
                  </a:cxn>
                  <a:cxn ang="0">
                    <a:pos x="160" y="80"/>
                  </a:cxn>
                  <a:cxn ang="0">
                    <a:pos x="80" y="160"/>
                  </a:cxn>
                  <a:cxn ang="0">
                    <a:pos x="80" y="160"/>
                  </a:cxn>
                  <a:cxn ang="0">
                    <a:pos x="80" y="160"/>
                  </a:cxn>
                  <a:cxn ang="0">
                    <a:pos x="0" y="80"/>
                  </a:cxn>
                  <a:cxn ang="0">
                    <a:pos x="0" y="80"/>
                  </a:cxn>
                </a:cxnLst>
                <a:rect l="0" t="0" r="r" b="b"/>
                <a:pathLst>
                  <a:path w="160" h="160">
                    <a:moveTo>
                      <a:pt x="0" y="80"/>
                    </a:moveTo>
                    <a:cubicBezTo>
                      <a:pt x="0" y="36"/>
                      <a:pt x="36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lnTo>
                      <a:pt x="80" y="0"/>
                    </a:lnTo>
                    <a:cubicBezTo>
                      <a:pt x="125" y="0"/>
                      <a:pt x="160" y="36"/>
                      <a:pt x="160" y="80"/>
                    </a:cubicBezTo>
                    <a:cubicBezTo>
                      <a:pt x="160" y="80"/>
                      <a:pt x="160" y="80"/>
                      <a:pt x="160" y="80"/>
                    </a:cubicBezTo>
                    <a:lnTo>
                      <a:pt x="160" y="80"/>
                    </a:lnTo>
                    <a:cubicBezTo>
                      <a:pt x="160" y="125"/>
                      <a:pt x="125" y="160"/>
                      <a:pt x="80" y="160"/>
                    </a:cubicBezTo>
                    <a:cubicBezTo>
                      <a:pt x="80" y="160"/>
                      <a:pt x="80" y="160"/>
                      <a:pt x="80" y="160"/>
                    </a:cubicBezTo>
                    <a:lnTo>
                      <a:pt x="80" y="160"/>
                    </a:lnTo>
                    <a:cubicBezTo>
                      <a:pt x="36" y="160"/>
                      <a:pt x="0" y="125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20" name="Freeform 96"/>
              <p:cNvSpPr>
                <a:spLocks noEditPoints="1"/>
              </p:cNvSpPr>
              <p:nvPr/>
            </p:nvSpPr>
            <p:spPr bwMode="auto">
              <a:xfrm>
                <a:off x="4957763" y="3606800"/>
                <a:ext cx="104775" cy="104775"/>
              </a:xfrm>
              <a:custGeom>
                <a:avLst/>
                <a:gdLst/>
                <a:ahLst/>
                <a:cxnLst>
                  <a:cxn ang="0">
                    <a:pos x="1" y="87"/>
                  </a:cxn>
                  <a:cxn ang="0">
                    <a:pos x="8" y="53"/>
                  </a:cxn>
                  <a:cxn ang="0">
                    <a:pos x="28" y="26"/>
                  </a:cxn>
                  <a:cxn ang="0">
                    <a:pos x="56" y="7"/>
                  </a:cxn>
                  <a:cxn ang="0">
                    <a:pos x="90" y="1"/>
                  </a:cxn>
                  <a:cxn ang="0">
                    <a:pos x="124" y="8"/>
                  </a:cxn>
                  <a:cxn ang="0">
                    <a:pos x="152" y="28"/>
                  </a:cxn>
                  <a:cxn ang="0">
                    <a:pos x="170" y="56"/>
                  </a:cxn>
                  <a:cxn ang="0">
                    <a:pos x="176" y="90"/>
                  </a:cxn>
                  <a:cxn ang="0">
                    <a:pos x="169" y="124"/>
                  </a:cxn>
                  <a:cxn ang="0">
                    <a:pos x="150" y="152"/>
                  </a:cxn>
                  <a:cxn ang="0">
                    <a:pos x="121" y="170"/>
                  </a:cxn>
                  <a:cxn ang="0">
                    <a:pos x="87" y="176"/>
                  </a:cxn>
                  <a:cxn ang="0">
                    <a:pos x="53" y="169"/>
                  </a:cxn>
                  <a:cxn ang="0">
                    <a:pos x="26" y="150"/>
                  </a:cxn>
                  <a:cxn ang="0">
                    <a:pos x="7" y="121"/>
                  </a:cxn>
                  <a:cxn ang="0">
                    <a:pos x="22" y="118"/>
                  </a:cxn>
                  <a:cxn ang="0">
                    <a:pos x="39" y="141"/>
                  </a:cxn>
                  <a:cxn ang="0">
                    <a:pos x="62" y="156"/>
                  </a:cxn>
                  <a:cxn ang="0">
                    <a:pos x="90" y="161"/>
                  </a:cxn>
                  <a:cxn ang="0">
                    <a:pos x="118" y="155"/>
                  </a:cxn>
                  <a:cxn ang="0">
                    <a:pos x="141" y="139"/>
                  </a:cxn>
                  <a:cxn ang="0">
                    <a:pos x="156" y="115"/>
                  </a:cxn>
                  <a:cxn ang="0">
                    <a:pos x="161" y="87"/>
                  </a:cxn>
                  <a:cxn ang="0">
                    <a:pos x="155" y="59"/>
                  </a:cxn>
                  <a:cxn ang="0">
                    <a:pos x="139" y="37"/>
                  </a:cxn>
                  <a:cxn ang="0">
                    <a:pos x="115" y="21"/>
                  </a:cxn>
                  <a:cxn ang="0">
                    <a:pos x="87" y="16"/>
                  </a:cxn>
                  <a:cxn ang="0">
                    <a:pos x="59" y="22"/>
                  </a:cxn>
                  <a:cxn ang="0">
                    <a:pos x="37" y="39"/>
                  </a:cxn>
                  <a:cxn ang="0">
                    <a:pos x="21" y="62"/>
                  </a:cxn>
                  <a:cxn ang="0">
                    <a:pos x="16" y="90"/>
                  </a:cxn>
                  <a:cxn ang="0">
                    <a:pos x="22" y="118"/>
                  </a:cxn>
                </a:cxnLst>
                <a:rect l="0" t="0" r="r" b="b"/>
                <a:pathLst>
                  <a:path w="177" h="177">
                    <a:moveTo>
                      <a:pt x="1" y="90"/>
                    </a:moveTo>
                    <a:cubicBezTo>
                      <a:pt x="0" y="89"/>
                      <a:pt x="0" y="88"/>
                      <a:pt x="1" y="87"/>
                    </a:cubicBezTo>
                    <a:lnTo>
                      <a:pt x="7" y="56"/>
                    </a:lnTo>
                    <a:cubicBezTo>
                      <a:pt x="7" y="55"/>
                      <a:pt x="7" y="54"/>
                      <a:pt x="8" y="53"/>
                    </a:cubicBezTo>
                    <a:lnTo>
                      <a:pt x="26" y="28"/>
                    </a:lnTo>
                    <a:cubicBezTo>
                      <a:pt x="26" y="27"/>
                      <a:pt x="27" y="26"/>
                      <a:pt x="28" y="26"/>
                    </a:cubicBezTo>
                    <a:lnTo>
                      <a:pt x="53" y="8"/>
                    </a:lnTo>
                    <a:cubicBezTo>
                      <a:pt x="54" y="7"/>
                      <a:pt x="55" y="7"/>
                      <a:pt x="56" y="7"/>
                    </a:cubicBezTo>
                    <a:lnTo>
                      <a:pt x="87" y="1"/>
                    </a:lnTo>
                    <a:cubicBezTo>
                      <a:pt x="88" y="0"/>
                      <a:pt x="89" y="0"/>
                      <a:pt x="90" y="1"/>
                    </a:cubicBezTo>
                    <a:lnTo>
                      <a:pt x="121" y="7"/>
                    </a:lnTo>
                    <a:cubicBezTo>
                      <a:pt x="122" y="7"/>
                      <a:pt x="123" y="7"/>
                      <a:pt x="124" y="8"/>
                    </a:cubicBezTo>
                    <a:lnTo>
                      <a:pt x="150" y="26"/>
                    </a:lnTo>
                    <a:cubicBezTo>
                      <a:pt x="151" y="26"/>
                      <a:pt x="152" y="27"/>
                      <a:pt x="152" y="28"/>
                    </a:cubicBezTo>
                    <a:lnTo>
                      <a:pt x="169" y="53"/>
                    </a:lnTo>
                    <a:cubicBezTo>
                      <a:pt x="170" y="54"/>
                      <a:pt x="170" y="55"/>
                      <a:pt x="170" y="56"/>
                    </a:cubicBezTo>
                    <a:lnTo>
                      <a:pt x="176" y="87"/>
                    </a:lnTo>
                    <a:cubicBezTo>
                      <a:pt x="177" y="88"/>
                      <a:pt x="177" y="89"/>
                      <a:pt x="176" y="90"/>
                    </a:cubicBezTo>
                    <a:lnTo>
                      <a:pt x="170" y="121"/>
                    </a:lnTo>
                    <a:cubicBezTo>
                      <a:pt x="170" y="122"/>
                      <a:pt x="170" y="123"/>
                      <a:pt x="169" y="124"/>
                    </a:cubicBezTo>
                    <a:lnTo>
                      <a:pt x="152" y="150"/>
                    </a:lnTo>
                    <a:cubicBezTo>
                      <a:pt x="152" y="151"/>
                      <a:pt x="151" y="152"/>
                      <a:pt x="150" y="152"/>
                    </a:cubicBezTo>
                    <a:lnTo>
                      <a:pt x="124" y="169"/>
                    </a:lnTo>
                    <a:cubicBezTo>
                      <a:pt x="123" y="170"/>
                      <a:pt x="122" y="170"/>
                      <a:pt x="121" y="170"/>
                    </a:cubicBezTo>
                    <a:lnTo>
                      <a:pt x="90" y="176"/>
                    </a:lnTo>
                    <a:cubicBezTo>
                      <a:pt x="89" y="177"/>
                      <a:pt x="88" y="177"/>
                      <a:pt x="87" y="176"/>
                    </a:cubicBezTo>
                    <a:lnTo>
                      <a:pt x="56" y="170"/>
                    </a:lnTo>
                    <a:cubicBezTo>
                      <a:pt x="55" y="170"/>
                      <a:pt x="54" y="170"/>
                      <a:pt x="53" y="169"/>
                    </a:cubicBezTo>
                    <a:lnTo>
                      <a:pt x="28" y="152"/>
                    </a:lnTo>
                    <a:cubicBezTo>
                      <a:pt x="27" y="152"/>
                      <a:pt x="26" y="151"/>
                      <a:pt x="26" y="150"/>
                    </a:cubicBezTo>
                    <a:lnTo>
                      <a:pt x="8" y="124"/>
                    </a:lnTo>
                    <a:cubicBezTo>
                      <a:pt x="7" y="123"/>
                      <a:pt x="7" y="122"/>
                      <a:pt x="7" y="121"/>
                    </a:cubicBezTo>
                    <a:lnTo>
                      <a:pt x="1" y="90"/>
                    </a:lnTo>
                    <a:close/>
                    <a:moveTo>
                      <a:pt x="22" y="118"/>
                    </a:moveTo>
                    <a:lnTo>
                      <a:pt x="21" y="115"/>
                    </a:lnTo>
                    <a:lnTo>
                      <a:pt x="39" y="141"/>
                    </a:lnTo>
                    <a:lnTo>
                      <a:pt x="37" y="139"/>
                    </a:lnTo>
                    <a:lnTo>
                      <a:pt x="62" y="156"/>
                    </a:lnTo>
                    <a:lnTo>
                      <a:pt x="59" y="155"/>
                    </a:lnTo>
                    <a:lnTo>
                      <a:pt x="90" y="161"/>
                    </a:lnTo>
                    <a:lnTo>
                      <a:pt x="87" y="161"/>
                    </a:lnTo>
                    <a:lnTo>
                      <a:pt x="118" y="155"/>
                    </a:lnTo>
                    <a:lnTo>
                      <a:pt x="115" y="156"/>
                    </a:lnTo>
                    <a:lnTo>
                      <a:pt x="141" y="139"/>
                    </a:lnTo>
                    <a:lnTo>
                      <a:pt x="139" y="141"/>
                    </a:lnTo>
                    <a:lnTo>
                      <a:pt x="156" y="115"/>
                    </a:lnTo>
                    <a:lnTo>
                      <a:pt x="155" y="118"/>
                    </a:lnTo>
                    <a:lnTo>
                      <a:pt x="161" y="87"/>
                    </a:lnTo>
                    <a:lnTo>
                      <a:pt x="161" y="90"/>
                    </a:lnTo>
                    <a:lnTo>
                      <a:pt x="155" y="59"/>
                    </a:lnTo>
                    <a:lnTo>
                      <a:pt x="156" y="62"/>
                    </a:lnTo>
                    <a:lnTo>
                      <a:pt x="139" y="37"/>
                    </a:lnTo>
                    <a:lnTo>
                      <a:pt x="141" y="39"/>
                    </a:lnTo>
                    <a:lnTo>
                      <a:pt x="115" y="21"/>
                    </a:lnTo>
                    <a:lnTo>
                      <a:pt x="118" y="22"/>
                    </a:lnTo>
                    <a:lnTo>
                      <a:pt x="87" y="16"/>
                    </a:lnTo>
                    <a:lnTo>
                      <a:pt x="90" y="16"/>
                    </a:lnTo>
                    <a:lnTo>
                      <a:pt x="59" y="22"/>
                    </a:lnTo>
                    <a:lnTo>
                      <a:pt x="62" y="21"/>
                    </a:lnTo>
                    <a:lnTo>
                      <a:pt x="37" y="39"/>
                    </a:lnTo>
                    <a:lnTo>
                      <a:pt x="39" y="37"/>
                    </a:lnTo>
                    <a:lnTo>
                      <a:pt x="21" y="62"/>
                    </a:lnTo>
                    <a:lnTo>
                      <a:pt x="22" y="59"/>
                    </a:lnTo>
                    <a:lnTo>
                      <a:pt x="16" y="90"/>
                    </a:lnTo>
                    <a:lnTo>
                      <a:pt x="16" y="87"/>
                    </a:lnTo>
                    <a:lnTo>
                      <a:pt x="22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4962525" y="3821113"/>
                <a:ext cx="95250" cy="95250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160" y="80"/>
                  </a:cxn>
                  <a:cxn ang="0">
                    <a:pos x="160" y="80"/>
                  </a:cxn>
                  <a:cxn ang="0">
                    <a:pos x="160" y="80"/>
                  </a:cxn>
                  <a:cxn ang="0">
                    <a:pos x="80" y="160"/>
                  </a:cxn>
                  <a:cxn ang="0">
                    <a:pos x="80" y="160"/>
                  </a:cxn>
                  <a:cxn ang="0">
                    <a:pos x="80" y="160"/>
                  </a:cxn>
                  <a:cxn ang="0">
                    <a:pos x="0" y="80"/>
                  </a:cxn>
                  <a:cxn ang="0">
                    <a:pos x="0" y="80"/>
                  </a:cxn>
                </a:cxnLst>
                <a:rect l="0" t="0" r="r" b="b"/>
                <a:pathLst>
                  <a:path w="160" h="160">
                    <a:moveTo>
                      <a:pt x="0" y="80"/>
                    </a:moveTo>
                    <a:cubicBezTo>
                      <a:pt x="0" y="36"/>
                      <a:pt x="36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lnTo>
                      <a:pt x="80" y="0"/>
                    </a:lnTo>
                    <a:cubicBezTo>
                      <a:pt x="125" y="0"/>
                      <a:pt x="160" y="36"/>
                      <a:pt x="160" y="80"/>
                    </a:cubicBezTo>
                    <a:cubicBezTo>
                      <a:pt x="160" y="80"/>
                      <a:pt x="160" y="80"/>
                      <a:pt x="160" y="80"/>
                    </a:cubicBezTo>
                    <a:lnTo>
                      <a:pt x="160" y="80"/>
                    </a:lnTo>
                    <a:cubicBezTo>
                      <a:pt x="160" y="125"/>
                      <a:pt x="125" y="160"/>
                      <a:pt x="80" y="160"/>
                    </a:cubicBezTo>
                    <a:cubicBezTo>
                      <a:pt x="80" y="160"/>
                      <a:pt x="80" y="160"/>
                      <a:pt x="80" y="160"/>
                    </a:cubicBezTo>
                    <a:lnTo>
                      <a:pt x="80" y="160"/>
                    </a:lnTo>
                    <a:cubicBezTo>
                      <a:pt x="36" y="160"/>
                      <a:pt x="0" y="125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22" name="Freeform 98"/>
              <p:cNvSpPr>
                <a:spLocks noEditPoints="1"/>
              </p:cNvSpPr>
              <p:nvPr/>
            </p:nvSpPr>
            <p:spPr bwMode="auto">
              <a:xfrm>
                <a:off x="4957763" y="3816350"/>
                <a:ext cx="104775" cy="104775"/>
              </a:xfrm>
              <a:custGeom>
                <a:avLst/>
                <a:gdLst/>
                <a:ahLst/>
                <a:cxnLst>
                  <a:cxn ang="0">
                    <a:pos x="1" y="87"/>
                  </a:cxn>
                  <a:cxn ang="0">
                    <a:pos x="8" y="53"/>
                  </a:cxn>
                  <a:cxn ang="0">
                    <a:pos x="28" y="26"/>
                  </a:cxn>
                  <a:cxn ang="0">
                    <a:pos x="56" y="7"/>
                  </a:cxn>
                  <a:cxn ang="0">
                    <a:pos x="90" y="1"/>
                  </a:cxn>
                  <a:cxn ang="0">
                    <a:pos x="124" y="8"/>
                  </a:cxn>
                  <a:cxn ang="0">
                    <a:pos x="152" y="28"/>
                  </a:cxn>
                  <a:cxn ang="0">
                    <a:pos x="170" y="56"/>
                  </a:cxn>
                  <a:cxn ang="0">
                    <a:pos x="176" y="90"/>
                  </a:cxn>
                  <a:cxn ang="0">
                    <a:pos x="169" y="124"/>
                  </a:cxn>
                  <a:cxn ang="0">
                    <a:pos x="150" y="152"/>
                  </a:cxn>
                  <a:cxn ang="0">
                    <a:pos x="121" y="170"/>
                  </a:cxn>
                  <a:cxn ang="0">
                    <a:pos x="87" y="176"/>
                  </a:cxn>
                  <a:cxn ang="0">
                    <a:pos x="53" y="169"/>
                  </a:cxn>
                  <a:cxn ang="0">
                    <a:pos x="26" y="150"/>
                  </a:cxn>
                  <a:cxn ang="0">
                    <a:pos x="7" y="121"/>
                  </a:cxn>
                  <a:cxn ang="0">
                    <a:pos x="22" y="118"/>
                  </a:cxn>
                  <a:cxn ang="0">
                    <a:pos x="39" y="141"/>
                  </a:cxn>
                  <a:cxn ang="0">
                    <a:pos x="62" y="156"/>
                  </a:cxn>
                  <a:cxn ang="0">
                    <a:pos x="90" y="161"/>
                  </a:cxn>
                  <a:cxn ang="0">
                    <a:pos x="118" y="155"/>
                  </a:cxn>
                  <a:cxn ang="0">
                    <a:pos x="141" y="139"/>
                  </a:cxn>
                  <a:cxn ang="0">
                    <a:pos x="156" y="115"/>
                  </a:cxn>
                  <a:cxn ang="0">
                    <a:pos x="161" y="87"/>
                  </a:cxn>
                  <a:cxn ang="0">
                    <a:pos x="155" y="59"/>
                  </a:cxn>
                  <a:cxn ang="0">
                    <a:pos x="139" y="37"/>
                  </a:cxn>
                  <a:cxn ang="0">
                    <a:pos x="115" y="21"/>
                  </a:cxn>
                  <a:cxn ang="0">
                    <a:pos x="87" y="16"/>
                  </a:cxn>
                  <a:cxn ang="0">
                    <a:pos x="59" y="22"/>
                  </a:cxn>
                  <a:cxn ang="0">
                    <a:pos x="37" y="39"/>
                  </a:cxn>
                  <a:cxn ang="0">
                    <a:pos x="21" y="62"/>
                  </a:cxn>
                  <a:cxn ang="0">
                    <a:pos x="16" y="90"/>
                  </a:cxn>
                  <a:cxn ang="0">
                    <a:pos x="22" y="118"/>
                  </a:cxn>
                </a:cxnLst>
                <a:rect l="0" t="0" r="r" b="b"/>
                <a:pathLst>
                  <a:path w="177" h="177">
                    <a:moveTo>
                      <a:pt x="1" y="90"/>
                    </a:moveTo>
                    <a:cubicBezTo>
                      <a:pt x="0" y="89"/>
                      <a:pt x="0" y="88"/>
                      <a:pt x="1" y="87"/>
                    </a:cubicBezTo>
                    <a:lnTo>
                      <a:pt x="7" y="56"/>
                    </a:lnTo>
                    <a:cubicBezTo>
                      <a:pt x="7" y="55"/>
                      <a:pt x="7" y="54"/>
                      <a:pt x="8" y="53"/>
                    </a:cubicBezTo>
                    <a:lnTo>
                      <a:pt x="26" y="28"/>
                    </a:lnTo>
                    <a:cubicBezTo>
                      <a:pt x="26" y="27"/>
                      <a:pt x="27" y="26"/>
                      <a:pt x="28" y="26"/>
                    </a:cubicBezTo>
                    <a:lnTo>
                      <a:pt x="53" y="8"/>
                    </a:lnTo>
                    <a:cubicBezTo>
                      <a:pt x="54" y="7"/>
                      <a:pt x="55" y="7"/>
                      <a:pt x="56" y="7"/>
                    </a:cubicBezTo>
                    <a:lnTo>
                      <a:pt x="87" y="1"/>
                    </a:lnTo>
                    <a:cubicBezTo>
                      <a:pt x="88" y="0"/>
                      <a:pt x="89" y="0"/>
                      <a:pt x="90" y="1"/>
                    </a:cubicBezTo>
                    <a:lnTo>
                      <a:pt x="121" y="7"/>
                    </a:lnTo>
                    <a:cubicBezTo>
                      <a:pt x="122" y="7"/>
                      <a:pt x="123" y="7"/>
                      <a:pt x="124" y="8"/>
                    </a:cubicBezTo>
                    <a:lnTo>
                      <a:pt x="150" y="26"/>
                    </a:lnTo>
                    <a:cubicBezTo>
                      <a:pt x="151" y="26"/>
                      <a:pt x="152" y="27"/>
                      <a:pt x="152" y="28"/>
                    </a:cubicBezTo>
                    <a:lnTo>
                      <a:pt x="169" y="53"/>
                    </a:lnTo>
                    <a:cubicBezTo>
                      <a:pt x="170" y="54"/>
                      <a:pt x="170" y="55"/>
                      <a:pt x="170" y="56"/>
                    </a:cubicBezTo>
                    <a:lnTo>
                      <a:pt x="176" y="87"/>
                    </a:lnTo>
                    <a:cubicBezTo>
                      <a:pt x="177" y="88"/>
                      <a:pt x="177" y="89"/>
                      <a:pt x="176" y="90"/>
                    </a:cubicBezTo>
                    <a:lnTo>
                      <a:pt x="170" y="121"/>
                    </a:lnTo>
                    <a:cubicBezTo>
                      <a:pt x="170" y="122"/>
                      <a:pt x="170" y="123"/>
                      <a:pt x="169" y="124"/>
                    </a:cubicBezTo>
                    <a:lnTo>
                      <a:pt x="152" y="150"/>
                    </a:lnTo>
                    <a:cubicBezTo>
                      <a:pt x="152" y="151"/>
                      <a:pt x="151" y="152"/>
                      <a:pt x="150" y="152"/>
                    </a:cubicBezTo>
                    <a:lnTo>
                      <a:pt x="124" y="169"/>
                    </a:lnTo>
                    <a:cubicBezTo>
                      <a:pt x="123" y="170"/>
                      <a:pt x="122" y="170"/>
                      <a:pt x="121" y="170"/>
                    </a:cubicBezTo>
                    <a:lnTo>
                      <a:pt x="90" y="176"/>
                    </a:lnTo>
                    <a:cubicBezTo>
                      <a:pt x="89" y="177"/>
                      <a:pt x="88" y="177"/>
                      <a:pt x="87" y="176"/>
                    </a:cubicBezTo>
                    <a:lnTo>
                      <a:pt x="56" y="170"/>
                    </a:lnTo>
                    <a:cubicBezTo>
                      <a:pt x="55" y="170"/>
                      <a:pt x="54" y="170"/>
                      <a:pt x="53" y="169"/>
                    </a:cubicBezTo>
                    <a:lnTo>
                      <a:pt x="28" y="152"/>
                    </a:lnTo>
                    <a:cubicBezTo>
                      <a:pt x="27" y="152"/>
                      <a:pt x="26" y="151"/>
                      <a:pt x="26" y="150"/>
                    </a:cubicBezTo>
                    <a:lnTo>
                      <a:pt x="8" y="124"/>
                    </a:lnTo>
                    <a:cubicBezTo>
                      <a:pt x="7" y="123"/>
                      <a:pt x="7" y="122"/>
                      <a:pt x="7" y="121"/>
                    </a:cubicBezTo>
                    <a:lnTo>
                      <a:pt x="1" y="90"/>
                    </a:lnTo>
                    <a:close/>
                    <a:moveTo>
                      <a:pt x="22" y="118"/>
                    </a:moveTo>
                    <a:lnTo>
                      <a:pt x="21" y="115"/>
                    </a:lnTo>
                    <a:lnTo>
                      <a:pt x="39" y="141"/>
                    </a:lnTo>
                    <a:lnTo>
                      <a:pt x="37" y="139"/>
                    </a:lnTo>
                    <a:lnTo>
                      <a:pt x="62" y="156"/>
                    </a:lnTo>
                    <a:lnTo>
                      <a:pt x="59" y="155"/>
                    </a:lnTo>
                    <a:lnTo>
                      <a:pt x="90" y="161"/>
                    </a:lnTo>
                    <a:lnTo>
                      <a:pt x="87" y="161"/>
                    </a:lnTo>
                    <a:lnTo>
                      <a:pt x="118" y="155"/>
                    </a:lnTo>
                    <a:lnTo>
                      <a:pt x="115" y="156"/>
                    </a:lnTo>
                    <a:lnTo>
                      <a:pt x="141" y="139"/>
                    </a:lnTo>
                    <a:lnTo>
                      <a:pt x="139" y="141"/>
                    </a:lnTo>
                    <a:lnTo>
                      <a:pt x="156" y="115"/>
                    </a:lnTo>
                    <a:lnTo>
                      <a:pt x="155" y="118"/>
                    </a:lnTo>
                    <a:lnTo>
                      <a:pt x="161" y="87"/>
                    </a:lnTo>
                    <a:lnTo>
                      <a:pt x="161" y="90"/>
                    </a:lnTo>
                    <a:lnTo>
                      <a:pt x="155" y="59"/>
                    </a:lnTo>
                    <a:lnTo>
                      <a:pt x="156" y="62"/>
                    </a:lnTo>
                    <a:lnTo>
                      <a:pt x="139" y="37"/>
                    </a:lnTo>
                    <a:lnTo>
                      <a:pt x="141" y="39"/>
                    </a:lnTo>
                    <a:lnTo>
                      <a:pt x="115" y="21"/>
                    </a:lnTo>
                    <a:lnTo>
                      <a:pt x="118" y="22"/>
                    </a:lnTo>
                    <a:lnTo>
                      <a:pt x="87" y="16"/>
                    </a:lnTo>
                    <a:lnTo>
                      <a:pt x="90" y="16"/>
                    </a:lnTo>
                    <a:lnTo>
                      <a:pt x="59" y="22"/>
                    </a:lnTo>
                    <a:lnTo>
                      <a:pt x="62" y="21"/>
                    </a:lnTo>
                    <a:lnTo>
                      <a:pt x="37" y="39"/>
                    </a:lnTo>
                    <a:lnTo>
                      <a:pt x="39" y="37"/>
                    </a:lnTo>
                    <a:lnTo>
                      <a:pt x="21" y="62"/>
                    </a:lnTo>
                    <a:lnTo>
                      <a:pt x="22" y="59"/>
                    </a:lnTo>
                    <a:lnTo>
                      <a:pt x="16" y="90"/>
                    </a:lnTo>
                    <a:lnTo>
                      <a:pt x="16" y="87"/>
                    </a:lnTo>
                    <a:lnTo>
                      <a:pt x="22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23" name="Freeform 99"/>
              <p:cNvSpPr>
                <a:spLocks noEditPoints="1"/>
              </p:cNvSpPr>
              <p:nvPr/>
            </p:nvSpPr>
            <p:spPr bwMode="auto">
              <a:xfrm>
                <a:off x="3238500" y="1460501"/>
                <a:ext cx="1192213" cy="812800"/>
              </a:xfrm>
              <a:custGeom>
                <a:avLst/>
                <a:gdLst/>
                <a:ahLst/>
                <a:cxnLst>
                  <a:cxn ang="0">
                    <a:pos x="0" y="1408"/>
                  </a:cxn>
                  <a:cxn ang="0">
                    <a:pos x="2511" y="5"/>
                  </a:cxn>
                  <a:cxn ang="0">
                    <a:pos x="2526" y="33"/>
                  </a:cxn>
                  <a:cxn ang="0">
                    <a:pos x="15" y="1436"/>
                  </a:cxn>
                  <a:cxn ang="0">
                    <a:pos x="0" y="1408"/>
                  </a:cxn>
                  <a:cxn ang="0">
                    <a:pos x="2371" y="0"/>
                  </a:cxn>
                  <a:cxn ang="0">
                    <a:pos x="2546" y="3"/>
                  </a:cxn>
                  <a:cxn ang="0">
                    <a:pos x="2457" y="155"/>
                  </a:cxn>
                  <a:cxn ang="0">
                    <a:pos x="2435" y="160"/>
                  </a:cxn>
                  <a:cxn ang="0">
                    <a:pos x="2429" y="138"/>
                  </a:cxn>
                  <a:cxn ang="0">
                    <a:pos x="2505" y="11"/>
                  </a:cxn>
                  <a:cxn ang="0">
                    <a:pos x="2518" y="35"/>
                  </a:cxn>
                  <a:cxn ang="0">
                    <a:pos x="2370" y="32"/>
                  </a:cxn>
                  <a:cxn ang="0">
                    <a:pos x="2354" y="16"/>
                  </a:cxn>
                  <a:cxn ang="0">
                    <a:pos x="2371" y="0"/>
                  </a:cxn>
                </a:cxnLst>
                <a:rect l="0" t="0" r="r" b="b"/>
                <a:pathLst>
                  <a:path w="2546" h="1436">
                    <a:moveTo>
                      <a:pt x="0" y="1408"/>
                    </a:moveTo>
                    <a:lnTo>
                      <a:pt x="2511" y="5"/>
                    </a:lnTo>
                    <a:lnTo>
                      <a:pt x="2526" y="33"/>
                    </a:lnTo>
                    <a:lnTo>
                      <a:pt x="15" y="1436"/>
                    </a:lnTo>
                    <a:lnTo>
                      <a:pt x="0" y="1408"/>
                    </a:lnTo>
                    <a:close/>
                    <a:moveTo>
                      <a:pt x="2371" y="0"/>
                    </a:moveTo>
                    <a:lnTo>
                      <a:pt x="2546" y="3"/>
                    </a:lnTo>
                    <a:lnTo>
                      <a:pt x="2457" y="155"/>
                    </a:lnTo>
                    <a:cubicBezTo>
                      <a:pt x="2452" y="162"/>
                      <a:pt x="2443" y="165"/>
                      <a:pt x="2435" y="160"/>
                    </a:cubicBezTo>
                    <a:cubicBezTo>
                      <a:pt x="2427" y="156"/>
                      <a:pt x="2425" y="146"/>
                      <a:pt x="2429" y="138"/>
                    </a:cubicBezTo>
                    <a:lnTo>
                      <a:pt x="2505" y="11"/>
                    </a:lnTo>
                    <a:lnTo>
                      <a:pt x="2518" y="35"/>
                    </a:lnTo>
                    <a:lnTo>
                      <a:pt x="2370" y="32"/>
                    </a:lnTo>
                    <a:cubicBezTo>
                      <a:pt x="2361" y="32"/>
                      <a:pt x="2354" y="25"/>
                      <a:pt x="2354" y="16"/>
                    </a:cubicBezTo>
                    <a:cubicBezTo>
                      <a:pt x="2354" y="7"/>
                      <a:pt x="2362" y="0"/>
                      <a:pt x="2371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24" name="Freeform 100"/>
              <p:cNvSpPr>
                <a:spLocks noEditPoints="1"/>
              </p:cNvSpPr>
              <p:nvPr/>
            </p:nvSpPr>
            <p:spPr bwMode="auto">
              <a:xfrm>
                <a:off x="3238500" y="2273301"/>
                <a:ext cx="1192213" cy="92710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528" y="1477"/>
                  </a:cxn>
                  <a:cxn ang="0">
                    <a:pos x="2512" y="1505"/>
                  </a:cxn>
                  <a:cxn ang="0">
                    <a:pos x="0" y="27"/>
                  </a:cxn>
                  <a:cxn ang="0">
                    <a:pos x="17" y="0"/>
                  </a:cxn>
                  <a:cxn ang="0">
                    <a:pos x="2461" y="1354"/>
                  </a:cxn>
                  <a:cxn ang="0">
                    <a:pos x="2547" y="1507"/>
                  </a:cxn>
                  <a:cxn ang="0">
                    <a:pos x="2372" y="1506"/>
                  </a:cxn>
                  <a:cxn ang="0">
                    <a:pos x="2356" y="1490"/>
                  </a:cxn>
                  <a:cxn ang="0">
                    <a:pos x="2372" y="1474"/>
                  </a:cxn>
                  <a:cxn ang="0">
                    <a:pos x="2520" y="1475"/>
                  </a:cxn>
                  <a:cxn ang="0">
                    <a:pos x="2506" y="1499"/>
                  </a:cxn>
                  <a:cxn ang="0">
                    <a:pos x="2433" y="1369"/>
                  </a:cxn>
                  <a:cxn ang="0">
                    <a:pos x="2440" y="1348"/>
                  </a:cxn>
                  <a:cxn ang="0">
                    <a:pos x="2461" y="1354"/>
                  </a:cxn>
                </a:cxnLst>
                <a:rect l="0" t="0" r="r" b="b"/>
                <a:pathLst>
                  <a:path w="2547" h="1507">
                    <a:moveTo>
                      <a:pt x="17" y="0"/>
                    </a:moveTo>
                    <a:lnTo>
                      <a:pt x="2528" y="1477"/>
                    </a:lnTo>
                    <a:lnTo>
                      <a:pt x="2512" y="1505"/>
                    </a:lnTo>
                    <a:lnTo>
                      <a:pt x="0" y="27"/>
                    </a:lnTo>
                    <a:lnTo>
                      <a:pt x="17" y="0"/>
                    </a:lnTo>
                    <a:close/>
                    <a:moveTo>
                      <a:pt x="2461" y="1354"/>
                    </a:moveTo>
                    <a:lnTo>
                      <a:pt x="2547" y="1507"/>
                    </a:lnTo>
                    <a:lnTo>
                      <a:pt x="2372" y="1506"/>
                    </a:lnTo>
                    <a:cubicBezTo>
                      <a:pt x="2363" y="1506"/>
                      <a:pt x="2356" y="1499"/>
                      <a:pt x="2356" y="1490"/>
                    </a:cubicBezTo>
                    <a:cubicBezTo>
                      <a:pt x="2356" y="1481"/>
                      <a:pt x="2363" y="1474"/>
                      <a:pt x="2372" y="1474"/>
                    </a:cubicBezTo>
                    <a:lnTo>
                      <a:pt x="2520" y="1475"/>
                    </a:lnTo>
                    <a:lnTo>
                      <a:pt x="2506" y="1499"/>
                    </a:lnTo>
                    <a:lnTo>
                      <a:pt x="2433" y="1369"/>
                    </a:lnTo>
                    <a:cubicBezTo>
                      <a:pt x="2429" y="1362"/>
                      <a:pt x="2432" y="1352"/>
                      <a:pt x="2440" y="1348"/>
                    </a:cubicBezTo>
                    <a:cubicBezTo>
                      <a:pt x="2447" y="1343"/>
                      <a:pt x="2457" y="1346"/>
                      <a:pt x="2461" y="1354"/>
                    </a:cubicBez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25" name="Freeform 101"/>
              <p:cNvSpPr>
                <a:spLocks noEditPoints="1"/>
              </p:cNvSpPr>
              <p:nvPr/>
            </p:nvSpPr>
            <p:spPr bwMode="auto">
              <a:xfrm>
                <a:off x="3949699" y="2347912"/>
                <a:ext cx="519113" cy="947737"/>
              </a:xfrm>
              <a:custGeom>
                <a:avLst/>
                <a:gdLst/>
                <a:ahLst/>
                <a:cxnLst>
                  <a:cxn ang="0">
                    <a:pos x="0" y="1408"/>
                  </a:cxn>
                  <a:cxn ang="0">
                    <a:pos x="1396" y="12"/>
                  </a:cxn>
                  <a:cxn ang="0">
                    <a:pos x="1419" y="34"/>
                  </a:cxn>
                  <a:cxn ang="0">
                    <a:pos x="23" y="1430"/>
                  </a:cxn>
                  <a:cxn ang="0">
                    <a:pos x="0" y="1408"/>
                  </a:cxn>
                  <a:cxn ang="0">
                    <a:pos x="1260" y="45"/>
                  </a:cxn>
                  <a:cxn ang="0">
                    <a:pos x="1430" y="0"/>
                  </a:cxn>
                  <a:cxn ang="0">
                    <a:pos x="1385" y="170"/>
                  </a:cxn>
                  <a:cxn ang="0">
                    <a:pos x="1366" y="182"/>
                  </a:cxn>
                  <a:cxn ang="0">
                    <a:pos x="1355" y="162"/>
                  </a:cxn>
                  <a:cxn ang="0">
                    <a:pos x="1392" y="19"/>
                  </a:cxn>
                  <a:cxn ang="0">
                    <a:pos x="1412" y="38"/>
                  </a:cxn>
                  <a:cxn ang="0">
                    <a:pos x="1268" y="76"/>
                  </a:cxn>
                  <a:cxn ang="0">
                    <a:pos x="1249" y="65"/>
                  </a:cxn>
                  <a:cxn ang="0">
                    <a:pos x="1260" y="45"/>
                  </a:cxn>
                </a:cxnLst>
                <a:rect l="0" t="0" r="r" b="b"/>
                <a:pathLst>
                  <a:path w="1430" h="1430">
                    <a:moveTo>
                      <a:pt x="0" y="1408"/>
                    </a:moveTo>
                    <a:lnTo>
                      <a:pt x="1396" y="12"/>
                    </a:lnTo>
                    <a:lnTo>
                      <a:pt x="1419" y="34"/>
                    </a:lnTo>
                    <a:lnTo>
                      <a:pt x="23" y="1430"/>
                    </a:lnTo>
                    <a:lnTo>
                      <a:pt x="0" y="1408"/>
                    </a:lnTo>
                    <a:close/>
                    <a:moveTo>
                      <a:pt x="1260" y="45"/>
                    </a:moveTo>
                    <a:lnTo>
                      <a:pt x="1430" y="0"/>
                    </a:lnTo>
                    <a:lnTo>
                      <a:pt x="1385" y="170"/>
                    </a:lnTo>
                    <a:cubicBezTo>
                      <a:pt x="1383" y="179"/>
                      <a:pt x="1374" y="184"/>
                      <a:pt x="1366" y="182"/>
                    </a:cubicBezTo>
                    <a:cubicBezTo>
                      <a:pt x="1357" y="179"/>
                      <a:pt x="1352" y="171"/>
                      <a:pt x="1355" y="162"/>
                    </a:cubicBezTo>
                    <a:lnTo>
                      <a:pt x="1392" y="19"/>
                    </a:lnTo>
                    <a:lnTo>
                      <a:pt x="1412" y="38"/>
                    </a:lnTo>
                    <a:lnTo>
                      <a:pt x="1268" y="76"/>
                    </a:lnTo>
                    <a:cubicBezTo>
                      <a:pt x="1260" y="78"/>
                      <a:pt x="1251" y="73"/>
                      <a:pt x="1249" y="65"/>
                    </a:cubicBezTo>
                    <a:cubicBezTo>
                      <a:pt x="1247" y="56"/>
                      <a:pt x="1252" y="47"/>
                      <a:pt x="1260" y="45"/>
                    </a:cubicBez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26" name="Freeform 102"/>
              <p:cNvSpPr>
                <a:spLocks noEditPoints="1"/>
              </p:cNvSpPr>
              <p:nvPr/>
            </p:nvSpPr>
            <p:spPr bwMode="auto">
              <a:xfrm>
                <a:off x="3949699" y="3295649"/>
                <a:ext cx="519113" cy="7461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419" y="1396"/>
                  </a:cxn>
                  <a:cxn ang="0">
                    <a:pos x="1396" y="1419"/>
                  </a:cxn>
                  <a:cxn ang="0">
                    <a:pos x="0" y="23"/>
                  </a:cxn>
                  <a:cxn ang="0">
                    <a:pos x="23" y="0"/>
                  </a:cxn>
                  <a:cxn ang="0">
                    <a:pos x="1385" y="1260"/>
                  </a:cxn>
                  <a:cxn ang="0">
                    <a:pos x="1430" y="1430"/>
                  </a:cxn>
                  <a:cxn ang="0">
                    <a:pos x="1260" y="1385"/>
                  </a:cxn>
                  <a:cxn ang="0">
                    <a:pos x="1249" y="1366"/>
                  </a:cxn>
                  <a:cxn ang="0">
                    <a:pos x="1268" y="1355"/>
                  </a:cxn>
                  <a:cxn ang="0">
                    <a:pos x="1412" y="1392"/>
                  </a:cxn>
                  <a:cxn ang="0">
                    <a:pos x="1392" y="1412"/>
                  </a:cxn>
                  <a:cxn ang="0">
                    <a:pos x="1355" y="1268"/>
                  </a:cxn>
                  <a:cxn ang="0">
                    <a:pos x="1366" y="1249"/>
                  </a:cxn>
                  <a:cxn ang="0">
                    <a:pos x="1385" y="1260"/>
                  </a:cxn>
                </a:cxnLst>
                <a:rect l="0" t="0" r="r" b="b"/>
                <a:pathLst>
                  <a:path w="1430" h="1430">
                    <a:moveTo>
                      <a:pt x="23" y="0"/>
                    </a:moveTo>
                    <a:lnTo>
                      <a:pt x="1419" y="1396"/>
                    </a:lnTo>
                    <a:lnTo>
                      <a:pt x="1396" y="1419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  <a:moveTo>
                      <a:pt x="1385" y="1260"/>
                    </a:moveTo>
                    <a:lnTo>
                      <a:pt x="1430" y="1430"/>
                    </a:lnTo>
                    <a:lnTo>
                      <a:pt x="1260" y="1385"/>
                    </a:lnTo>
                    <a:cubicBezTo>
                      <a:pt x="1252" y="1383"/>
                      <a:pt x="1247" y="1374"/>
                      <a:pt x="1249" y="1366"/>
                    </a:cubicBezTo>
                    <a:cubicBezTo>
                      <a:pt x="1251" y="1357"/>
                      <a:pt x="1260" y="1352"/>
                      <a:pt x="1268" y="1355"/>
                    </a:cubicBezTo>
                    <a:lnTo>
                      <a:pt x="1412" y="1392"/>
                    </a:lnTo>
                    <a:lnTo>
                      <a:pt x="1392" y="1412"/>
                    </a:lnTo>
                    <a:lnTo>
                      <a:pt x="1355" y="1268"/>
                    </a:lnTo>
                    <a:cubicBezTo>
                      <a:pt x="1352" y="1260"/>
                      <a:pt x="1357" y="1251"/>
                      <a:pt x="1366" y="1249"/>
                    </a:cubicBezTo>
                    <a:cubicBezTo>
                      <a:pt x="1374" y="1247"/>
                      <a:pt x="1383" y="1252"/>
                      <a:pt x="1385" y="1260"/>
                    </a:cubicBez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27" name="Freeform 103"/>
              <p:cNvSpPr>
                <a:spLocks noEditPoints="1"/>
              </p:cNvSpPr>
              <p:nvPr/>
            </p:nvSpPr>
            <p:spPr bwMode="auto">
              <a:xfrm>
                <a:off x="7154863" y="1873250"/>
                <a:ext cx="484187" cy="3556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663" y="696"/>
                  </a:cxn>
                  <a:cxn ang="0">
                    <a:pos x="1651" y="726"/>
                  </a:cxn>
                  <a:cxn ang="0">
                    <a:pos x="0" y="29"/>
                  </a:cxn>
                  <a:cxn ang="0">
                    <a:pos x="13" y="0"/>
                  </a:cxn>
                  <a:cxn ang="0">
                    <a:pos x="1581" y="583"/>
                  </a:cxn>
                  <a:cxn ang="0">
                    <a:pos x="1686" y="723"/>
                  </a:cxn>
                  <a:cxn ang="0">
                    <a:pos x="1512" y="746"/>
                  </a:cxn>
                  <a:cxn ang="0">
                    <a:pos x="1494" y="732"/>
                  </a:cxn>
                  <a:cxn ang="0">
                    <a:pos x="1508" y="714"/>
                  </a:cxn>
                  <a:cxn ang="0">
                    <a:pos x="1655" y="695"/>
                  </a:cxn>
                  <a:cxn ang="0">
                    <a:pos x="1644" y="721"/>
                  </a:cxn>
                  <a:cxn ang="0">
                    <a:pos x="1555" y="602"/>
                  </a:cxn>
                  <a:cxn ang="0">
                    <a:pos x="1558" y="580"/>
                  </a:cxn>
                  <a:cxn ang="0">
                    <a:pos x="1581" y="583"/>
                  </a:cxn>
                </a:cxnLst>
                <a:rect l="0" t="0" r="r" b="b"/>
                <a:pathLst>
                  <a:path w="1686" h="747">
                    <a:moveTo>
                      <a:pt x="13" y="0"/>
                    </a:moveTo>
                    <a:lnTo>
                      <a:pt x="1663" y="696"/>
                    </a:lnTo>
                    <a:lnTo>
                      <a:pt x="1651" y="726"/>
                    </a:lnTo>
                    <a:lnTo>
                      <a:pt x="0" y="29"/>
                    </a:lnTo>
                    <a:lnTo>
                      <a:pt x="13" y="0"/>
                    </a:lnTo>
                    <a:close/>
                    <a:moveTo>
                      <a:pt x="1581" y="583"/>
                    </a:moveTo>
                    <a:lnTo>
                      <a:pt x="1686" y="723"/>
                    </a:lnTo>
                    <a:lnTo>
                      <a:pt x="1512" y="746"/>
                    </a:lnTo>
                    <a:cubicBezTo>
                      <a:pt x="1503" y="747"/>
                      <a:pt x="1495" y="741"/>
                      <a:pt x="1494" y="732"/>
                    </a:cubicBezTo>
                    <a:cubicBezTo>
                      <a:pt x="1493" y="723"/>
                      <a:pt x="1499" y="715"/>
                      <a:pt x="1508" y="714"/>
                    </a:cubicBezTo>
                    <a:lnTo>
                      <a:pt x="1655" y="695"/>
                    </a:lnTo>
                    <a:lnTo>
                      <a:pt x="1644" y="721"/>
                    </a:lnTo>
                    <a:lnTo>
                      <a:pt x="1555" y="602"/>
                    </a:lnTo>
                    <a:cubicBezTo>
                      <a:pt x="1550" y="595"/>
                      <a:pt x="1551" y="585"/>
                      <a:pt x="1558" y="580"/>
                    </a:cubicBezTo>
                    <a:cubicBezTo>
                      <a:pt x="1565" y="574"/>
                      <a:pt x="1575" y="576"/>
                      <a:pt x="1581" y="583"/>
                    </a:cubicBez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28" name="Freeform 104"/>
              <p:cNvSpPr>
                <a:spLocks noEditPoints="1"/>
              </p:cNvSpPr>
              <p:nvPr/>
            </p:nvSpPr>
            <p:spPr bwMode="auto">
              <a:xfrm>
                <a:off x="7146925" y="3251200"/>
                <a:ext cx="1247775" cy="420688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2858" y="41"/>
                  </a:cxn>
                  <a:cxn ang="0">
                    <a:pos x="2867" y="72"/>
                  </a:cxn>
                  <a:cxn ang="0">
                    <a:pos x="9" y="847"/>
                  </a:cxn>
                  <a:cxn ang="0">
                    <a:pos x="0" y="816"/>
                  </a:cxn>
                  <a:cxn ang="0">
                    <a:pos x="2724" y="3"/>
                  </a:cxn>
                  <a:cxn ang="0">
                    <a:pos x="2893" y="48"/>
                  </a:cxn>
                  <a:cxn ang="0">
                    <a:pos x="2770" y="174"/>
                  </a:cxn>
                  <a:cxn ang="0">
                    <a:pos x="2747" y="174"/>
                  </a:cxn>
                  <a:cxn ang="0">
                    <a:pos x="2747" y="151"/>
                  </a:cxn>
                  <a:cxn ang="0">
                    <a:pos x="2851" y="46"/>
                  </a:cxn>
                  <a:cxn ang="0">
                    <a:pos x="2858" y="72"/>
                  </a:cxn>
                  <a:cxn ang="0">
                    <a:pos x="2715" y="34"/>
                  </a:cxn>
                  <a:cxn ang="0">
                    <a:pos x="2704" y="14"/>
                  </a:cxn>
                  <a:cxn ang="0">
                    <a:pos x="2724" y="3"/>
                  </a:cxn>
                </a:cxnLst>
                <a:rect l="0" t="0" r="r" b="b"/>
                <a:pathLst>
                  <a:path w="2893" h="847">
                    <a:moveTo>
                      <a:pt x="0" y="816"/>
                    </a:moveTo>
                    <a:lnTo>
                      <a:pt x="2858" y="41"/>
                    </a:lnTo>
                    <a:lnTo>
                      <a:pt x="2867" y="72"/>
                    </a:lnTo>
                    <a:lnTo>
                      <a:pt x="9" y="847"/>
                    </a:lnTo>
                    <a:lnTo>
                      <a:pt x="0" y="816"/>
                    </a:lnTo>
                    <a:close/>
                    <a:moveTo>
                      <a:pt x="2724" y="3"/>
                    </a:moveTo>
                    <a:lnTo>
                      <a:pt x="2893" y="48"/>
                    </a:lnTo>
                    <a:lnTo>
                      <a:pt x="2770" y="174"/>
                    </a:lnTo>
                    <a:cubicBezTo>
                      <a:pt x="2764" y="180"/>
                      <a:pt x="2753" y="180"/>
                      <a:pt x="2747" y="174"/>
                    </a:cubicBezTo>
                    <a:cubicBezTo>
                      <a:pt x="2741" y="167"/>
                      <a:pt x="2741" y="157"/>
                      <a:pt x="2747" y="151"/>
                    </a:cubicBezTo>
                    <a:lnTo>
                      <a:pt x="2851" y="46"/>
                    </a:lnTo>
                    <a:lnTo>
                      <a:pt x="2858" y="72"/>
                    </a:lnTo>
                    <a:lnTo>
                      <a:pt x="2715" y="34"/>
                    </a:lnTo>
                    <a:cubicBezTo>
                      <a:pt x="2707" y="31"/>
                      <a:pt x="2702" y="23"/>
                      <a:pt x="2704" y="14"/>
                    </a:cubicBezTo>
                    <a:cubicBezTo>
                      <a:pt x="2706" y="5"/>
                      <a:pt x="2715" y="0"/>
                      <a:pt x="2724" y="3"/>
                    </a:cubicBez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29" name="Freeform 105"/>
              <p:cNvSpPr>
                <a:spLocks noEditPoints="1"/>
              </p:cNvSpPr>
              <p:nvPr/>
            </p:nvSpPr>
            <p:spPr bwMode="auto">
              <a:xfrm>
                <a:off x="6729413" y="1671638"/>
                <a:ext cx="438150" cy="43815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0"/>
                  </a:cxn>
                  <a:cxn ang="0">
                    <a:pos x="728" y="0"/>
                  </a:cxn>
                  <a:cxn ang="0">
                    <a:pos x="736" y="8"/>
                  </a:cxn>
                  <a:cxn ang="0">
                    <a:pos x="736" y="728"/>
                  </a:cxn>
                  <a:cxn ang="0">
                    <a:pos x="728" y="736"/>
                  </a:cxn>
                  <a:cxn ang="0">
                    <a:pos x="8" y="736"/>
                  </a:cxn>
                  <a:cxn ang="0">
                    <a:pos x="0" y="728"/>
                  </a:cxn>
                  <a:cxn ang="0">
                    <a:pos x="0" y="8"/>
                  </a:cxn>
                  <a:cxn ang="0">
                    <a:pos x="16" y="728"/>
                  </a:cxn>
                  <a:cxn ang="0">
                    <a:pos x="8" y="720"/>
                  </a:cxn>
                  <a:cxn ang="0">
                    <a:pos x="728" y="720"/>
                  </a:cxn>
                  <a:cxn ang="0">
                    <a:pos x="720" y="728"/>
                  </a:cxn>
                  <a:cxn ang="0">
                    <a:pos x="720" y="8"/>
                  </a:cxn>
                  <a:cxn ang="0">
                    <a:pos x="728" y="16"/>
                  </a:cxn>
                  <a:cxn ang="0">
                    <a:pos x="8" y="16"/>
                  </a:cxn>
                  <a:cxn ang="0">
                    <a:pos x="16" y="8"/>
                  </a:cxn>
                  <a:cxn ang="0">
                    <a:pos x="16" y="728"/>
                  </a:cxn>
                </a:cxnLst>
                <a:rect l="0" t="0" r="r" b="b"/>
                <a:pathLst>
                  <a:path w="736" h="736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728" y="0"/>
                    </a:lnTo>
                    <a:cubicBezTo>
                      <a:pt x="733" y="0"/>
                      <a:pt x="736" y="4"/>
                      <a:pt x="736" y="8"/>
                    </a:cubicBezTo>
                    <a:lnTo>
                      <a:pt x="736" y="728"/>
                    </a:lnTo>
                    <a:cubicBezTo>
                      <a:pt x="736" y="733"/>
                      <a:pt x="733" y="736"/>
                      <a:pt x="728" y="736"/>
                    </a:cubicBezTo>
                    <a:lnTo>
                      <a:pt x="8" y="736"/>
                    </a:lnTo>
                    <a:cubicBezTo>
                      <a:pt x="4" y="736"/>
                      <a:pt x="0" y="733"/>
                      <a:pt x="0" y="728"/>
                    </a:cubicBezTo>
                    <a:lnTo>
                      <a:pt x="0" y="8"/>
                    </a:lnTo>
                    <a:close/>
                    <a:moveTo>
                      <a:pt x="16" y="728"/>
                    </a:moveTo>
                    <a:lnTo>
                      <a:pt x="8" y="720"/>
                    </a:lnTo>
                    <a:lnTo>
                      <a:pt x="728" y="720"/>
                    </a:lnTo>
                    <a:lnTo>
                      <a:pt x="720" y="728"/>
                    </a:lnTo>
                    <a:lnTo>
                      <a:pt x="720" y="8"/>
                    </a:lnTo>
                    <a:lnTo>
                      <a:pt x="728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72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30" name="Freeform 106"/>
              <p:cNvSpPr>
                <a:spLocks noEditPoints="1"/>
              </p:cNvSpPr>
              <p:nvPr/>
            </p:nvSpPr>
            <p:spPr bwMode="auto">
              <a:xfrm>
                <a:off x="6734175" y="1881188"/>
                <a:ext cx="42862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0"/>
                  </a:cxn>
                  <a:cxn ang="0">
                    <a:pos x="18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24" y="0"/>
                  </a:cxn>
                  <a:cxn ang="0">
                    <a:pos x="42" y="0"/>
                  </a:cxn>
                  <a:cxn ang="0">
                    <a:pos x="42" y="6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66" y="6"/>
                  </a:cxn>
                  <a:cxn ang="0">
                    <a:pos x="48" y="6"/>
                  </a:cxn>
                  <a:cxn ang="0">
                    <a:pos x="48" y="0"/>
                  </a:cxn>
                  <a:cxn ang="0">
                    <a:pos x="72" y="0"/>
                  </a:cxn>
                  <a:cxn ang="0">
                    <a:pos x="90" y="0"/>
                  </a:cxn>
                  <a:cxn ang="0">
                    <a:pos x="90" y="6"/>
                  </a:cxn>
                  <a:cxn ang="0">
                    <a:pos x="72" y="6"/>
                  </a:cxn>
                  <a:cxn ang="0">
                    <a:pos x="72" y="0"/>
                  </a:cxn>
                  <a:cxn ang="0">
                    <a:pos x="96" y="0"/>
                  </a:cxn>
                  <a:cxn ang="0">
                    <a:pos x="114" y="0"/>
                  </a:cxn>
                  <a:cxn ang="0">
                    <a:pos x="114" y="6"/>
                  </a:cxn>
                  <a:cxn ang="0">
                    <a:pos x="96" y="6"/>
                  </a:cxn>
                  <a:cxn ang="0">
                    <a:pos x="96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38" y="6"/>
                  </a:cxn>
                  <a:cxn ang="0">
                    <a:pos x="120" y="6"/>
                  </a:cxn>
                  <a:cxn ang="0">
                    <a:pos x="120" y="0"/>
                  </a:cxn>
                  <a:cxn ang="0">
                    <a:pos x="144" y="0"/>
                  </a:cxn>
                  <a:cxn ang="0">
                    <a:pos x="162" y="0"/>
                  </a:cxn>
                  <a:cxn ang="0">
                    <a:pos x="162" y="6"/>
                  </a:cxn>
                  <a:cxn ang="0">
                    <a:pos x="144" y="6"/>
                  </a:cxn>
                  <a:cxn ang="0">
                    <a:pos x="144" y="0"/>
                  </a:cxn>
                  <a:cxn ang="0">
                    <a:pos x="168" y="0"/>
                  </a:cxn>
                  <a:cxn ang="0">
                    <a:pos x="186" y="0"/>
                  </a:cxn>
                  <a:cxn ang="0">
                    <a:pos x="186" y="6"/>
                  </a:cxn>
                  <a:cxn ang="0">
                    <a:pos x="168" y="6"/>
                  </a:cxn>
                  <a:cxn ang="0">
                    <a:pos x="168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10" y="6"/>
                  </a:cxn>
                  <a:cxn ang="0">
                    <a:pos x="192" y="6"/>
                  </a:cxn>
                  <a:cxn ang="0">
                    <a:pos x="192" y="0"/>
                  </a:cxn>
                  <a:cxn ang="0">
                    <a:pos x="216" y="0"/>
                  </a:cxn>
                  <a:cxn ang="0">
                    <a:pos x="234" y="0"/>
                  </a:cxn>
                  <a:cxn ang="0">
                    <a:pos x="234" y="6"/>
                  </a:cxn>
                  <a:cxn ang="0">
                    <a:pos x="216" y="6"/>
                  </a:cxn>
                  <a:cxn ang="0">
                    <a:pos x="216" y="0"/>
                  </a:cxn>
                  <a:cxn ang="0">
                    <a:pos x="240" y="0"/>
                  </a:cxn>
                  <a:cxn ang="0">
                    <a:pos x="258" y="0"/>
                  </a:cxn>
                  <a:cxn ang="0">
                    <a:pos x="258" y="6"/>
                  </a:cxn>
                  <a:cxn ang="0">
                    <a:pos x="240" y="6"/>
                  </a:cxn>
                  <a:cxn ang="0">
                    <a:pos x="240" y="0"/>
                  </a:cxn>
                  <a:cxn ang="0">
                    <a:pos x="264" y="0"/>
                  </a:cxn>
                  <a:cxn ang="0">
                    <a:pos x="270" y="0"/>
                  </a:cxn>
                  <a:cxn ang="0">
                    <a:pos x="270" y="6"/>
                  </a:cxn>
                  <a:cxn ang="0">
                    <a:pos x="264" y="6"/>
                  </a:cxn>
                  <a:cxn ang="0">
                    <a:pos x="264" y="0"/>
                  </a:cxn>
                </a:cxnLst>
                <a:rect l="0" t="0" r="r" b="b"/>
                <a:pathLst>
                  <a:path w="270" h="6">
                    <a:moveTo>
                      <a:pt x="0" y="0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4" y="0"/>
                    </a:moveTo>
                    <a:lnTo>
                      <a:pt x="42" y="0"/>
                    </a:lnTo>
                    <a:lnTo>
                      <a:pt x="42" y="6"/>
                    </a:lnTo>
                    <a:lnTo>
                      <a:pt x="24" y="6"/>
                    </a:lnTo>
                    <a:lnTo>
                      <a:pt x="24" y="0"/>
                    </a:lnTo>
                    <a:close/>
                    <a:moveTo>
                      <a:pt x="48" y="0"/>
                    </a:moveTo>
                    <a:lnTo>
                      <a:pt x="66" y="0"/>
                    </a:lnTo>
                    <a:lnTo>
                      <a:pt x="66" y="6"/>
                    </a:lnTo>
                    <a:lnTo>
                      <a:pt x="48" y="6"/>
                    </a:lnTo>
                    <a:lnTo>
                      <a:pt x="48" y="0"/>
                    </a:lnTo>
                    <a:close/>
                    <a:moveTo>
                      <a:pt x="72" y="0"/>
                    </a:moveTo>
                    <a:lnTo>
                      <a:pt x="90" y="0"/>
                    </a:lnTo>
                    <a:lnTo>
                      <a:pt x="90" y="6"/>
                    </a:lnTo>
                    <a:lnTo>
                      <a:pt x="72" y="6"/>
                    </a:lnTo>
                    <a:lnTo>
                      <a:pt x="72" y="0"/>
                    </a:lnTo>
                    <a:close/>
                    <a:moveTo>
                      <a:pt x="96" y="0"/>
                    </a:moveTo>
                    <a:lnTo>
                      <a:pt x="114" y="0"/>
                    </a:lnTo>
                    <a:lnTo>
                      <a:pt x="114" y="6"/>
                    </a:lnTo>
                    <a:lnTo>
                      <a:pt x="96" y="6"/>
                    </a:lnTo>
                    <a:lnTo>
                      <a:pt x="96" y="0"/>
                    </a:lnTo>
                    <a:close/>
                    <a:moveTo>
                      <a:pt x="120" y="0"/>
                    </a:moveTo>
                    <a:lnTo>
                      <a:pt x="138" y="0"/>
                    </a:lnTo>
                    <a:lnTo>
                      <a:pt x="138" y="6"/>
                    </a:lnTo>
                    <a:lnTo>
                      <a:pt x="120" y="6"/>
                    </a:lnTo>
                    <a:lnTo>
                      <a:pt x="120" y="0"/>
                    </a:lnTo>
                    <a:close/>
                    <a:moveTo>
                      <a:pt x="144" y="0"/>
                    </a:moveTo>
                    <a:lnTo>
                      <a:pt x="162" y="0"/>
                    </a:lnTo>
                    <a:lnTo>
                      <a:pt x="162" y="6"/>
                    </a:lnTo>
                    <a:lnTo>
                      <a:pt x="144" y="6"/>
                    </a:lnTo>
                    <a:lnTo>
                      <a:pt x="144" y="0"/>
                    </a:lnTo>
                    <a:close/>
                    <a:moveTo>
                      <a:pt x="168" y="0"/>
                    </a:moveTo>
                    <a:lnTo>
                      <a:pt x="186" y="0"/>
                    </a:lnTo>
                    <a:lnTo>
                      <a:pt x="186" y="6"/>
                    </a:lnTo>
                    <a:lnTo>
                      <a:pt x="168" y="6"/>
                    </a:lnTo>
                    <a:lnTo>
                      <a:pt x="168" y="0"/>
                    </a:lnTo>
                    <a:close/>
                    <a:moveTo>
                      <a:pt x="192" y="0"/>
                    </a:moveTo>
                    <a:lnTo>
                      <a:pt x="210" y="0"/>
                    </a:lnTo>
                    <a:lnTo>
                      <a:pt x="210" y="6"/>
                    </a:lnTo>
                    <a:lnTo>
                      <a:pt x="192" y="6"/>
                    </a:lnTo>
                    <a:lnTo>
                      <a:pt x="192" y="0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34" y="6"/>
                    </a:lnTo>
                    <a:lnTo>
                      <a:pt x="216" y="6"/>
                    </a:lnTo>
                    <a:lnTo>
                      <a:pt x="216" y="0"/>
                    </a:lnTo>
                    <a:close/>
                    <a:moveTo>
                      <a:pt x="240" y="0"/>
                    </a:moveTo>
                    <a:lnTo>
                      <a:pt x="258" y="0"/>
                    </a:lnTo>
                    <a:lnTo>
                      <a:pt x="258" y="6"/>
                    </a:lnTo>
                    <a:lnTo>
                      <a:pt x="240" y="6"/>
                    </a:lnTo>
                    <a:lnTo>
                      <a:pt x="240" y="0"/>
                    </a:lnTo>
                    <a:close/>
                    <a:moveTo>
                      <a:pt x="264" y="0"/>
                    </a:moveTo>
                    <a:lnTo>
                      <a:pt x="270" y="0"/>
                    </a:lnTo>
                    <a:lnTo>
                      <a:pt x="270" y="6"/>
                    </a:lnTo>
                    <a:lnTo>
                      <a:pt x="264" y="6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31" name="Freeform 107"/>
              <p:cNvSpPr>
                <a:spLocks noEditPoints="1"/>
              </p:cNvSpPr>
              <p:nvPr/>
            </p:nvSpPr>
            <p:spPr bwMode="auto">
              <a:xfrm>
                <a:off x="6948488" y="1676400"/>
                <a:ext cx="9525" cy="4286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19"/>
                  </a:cxn>
                  <a:cxn ang="0">
                    <a:pos x="0" y="19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5"/>
                  </a:cxn>
                  <a:cxn ang="0">
                    <a:pos x="6" y="43"/>
                  </a:cxn>
                  <a:cxn ang="0">
                    <a:pos x="0" y="43"/>
                  </a:cxn>
                  <a:cxn ang="0">
                    <a:pos x="0" y="25"/>
                  </a:cxn>
                  <a:cxn ang="0">
                    <a:pos x="6" y="25"/>
                  </a:cxn>
                  <a:cxn ang="0">
                    <a:pos x="6" y="49"/>
                  </a:cxn>
                  <a:cxn ang="0">
                    <a:pos x="6" y="67"/>
                  </a:cxn>
                  <a:cxn ang="0">
                    <a:pos x="0" y="67"/>
                  </a:cxn>
                  <a:cxn ang="0">
                    <a:pos x="0" y="49"/>
                  </a:cxn>
                  <a:cxn ang="0">
                    <a:pos x="6" y="49"/>
                  </a:cxn>
                  <a:cxn ang="0">
                    <a:pos x="6" y="73"/>
                  </a:cxn>
                  <a:cxn ang="0">
                    <a:pos x="6" y="91"/>
                  </a:cxn>
                  <a:cxn ang="0">
                    <a:pos x="0" y="91"/>
                  </a:cxn>
                  <a:cxn ang="0">
                    <a:pos x="0" y="73"/>
                  </a:cxn>
                  <a:cxn ang="0">
                    <a:pos x="6" y="73"/>
                  </a:cxn>
                  <a:cxn ang="0">
                    <a:pos x="6" y="97"/>
                  </a:cxn>
                  <a:cxn ang="0">
                    <a:pos x="6" y="115"/>
                  </a:cxn>
                  <a:cxn ang="0">
                    <a:pos x="0" y="115"/>
                  </a:cxn>
                  <a:cxn ang="0">
                    <a:pos x="0" y="97"/>
                  </a:cxn>
                  <a:cxn ang="0">
                    <a:pos x="6" y="97"/>
                  </a:cxn>
                  <a:cxn ang="0">
                    <a:pos x="6" y="121"/>
                  </a:cxn>
                  <a:cxn ang="0">
                    <a:pos x="6" y="139"/>
                  </a:cxn>
                  <a:cxn ang="0">
                    <a:pos x="0" y="139"/>
                  </a:cxn>
                  <a:cxn ang="0">
                    <a:pos x="0" y="121"/>
                  </a:cxn>
                  <a:cxn ang="0">
                    <a:pos x="6" y="121"/>
                  </a:cxn>
                  <a:cxn ang="0">
                    <a:pos x="6" y="145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0" y="145"/>
                  </a:cxn>
                  <a:cxn ang="0">
                    <a:pos x="6" y="145"/>
                  </a:cxn>
                  <a:cxn ang="0">
                    <a:pos x="6" y="169"/>
                  </a:cxn>
                  <a:cxn ang="0">
                    <a:pos x="6" y="187"/>
                  </a:cxn>
                  <a:cxn ang="0">
                    <a:pos x="0" y="187"/>
                  </a:cxn>
                  <a:cxn ang="0">
                    <a:pos x="0" y="169"/>
                  </a:cxn>
                  <a:cxn ang="0">
                    <a:pos x="6" y="169"/>
                  </a:cxn>
                  <a:cxn ang="0">
                    <a:pos x="6" y="193"/>
                  </a:cxn>
                  <a:cxn ang="0">
                    <a:pos x="6" y="211"/>
                  </a:cxn>
                  <a:cxn ang="0">
                    <a:pos x="0" y="211"/>
                  </a:cxn>
                  <a:cxn ang="0">
                    <a:pos x="0" y="193"/>
                  </a:cxn>
                  <a:cxn ang="0">
                    <a:pos x="6" y="193"/>
                  </a:cxn>
                  <a:cxn ang="0">
                    <a:pos x="6" y="217"/>
                  </a:cxn>
                  <a:cxn ang="0">
                    <a:pos x="6" y="235"/>
                  </a:cxn>
                  <a:cxn ang="0">
                    <a:pos x="0" y="235"/>
                  </a:cxn>
                  <a:cxn ang="0">
                    <a:pos x="0" y="217"/>
                  </a:cxn>
                  <a:cxn ang="0">
                    <a:pos x="6" y="217"/>
                  </a:cxn>
                  <a:cxn ang="0">
                    <a:pos x="6" y="241"/>
                  </a:cxn>
                  <a:cxn ang="0">
                    <a:pos x="6" y="259"/>
                  </a:cxn>
                  <a:cxn ang="0">
                    <a:pos x="0" y="259"/>
                  </a:cxn>
                  <a:cxn ang="0">
                    <a:pos x="0" y="241"/>
                  </a:cxn>
                  <a:cxn ang="0">
                    <a:pos x="6" y="241"/>
                  </a:cxn>
                  <a:cxn ang="0">
                    <a:pos x="6" y="265"/>
                  </a:cxn>
                  <a:cxn ang="0">
                    <a:pos x="6" y="270"/>
                  </a:cxn>
                  <a:cxn ang="0">
                    <a:pos x="0" y="270"/>
                  </a:cxn>
                  <a:cxn ang="0">
                    <a:pos x="0" y="265"/>
                  </a:cxn>
                  <a:cxn ang="0">
                    <a:pos x="6" y="265"/>
                  </a:cxn>
                </a:cxnLst>
                <a:rect l="0" t="0" r="r" b="b"/>
                <a:pathLst>
                  <a:path w="6" h="270">
                    <a:moveTo>
                      <a:pt x="6" y="0"/>
                    </a:moveTo>
                    <a:lnTo>
                      <a:pt x="6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  <a:moveTo>
                      <a:pt x="6" y="25"/>
                    </a:moveTo>
                    <a:lnTo>
                      <a:pt x="6" y="43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6" y="25"/>
                    </a:lnTo>
                    <a:close/>
                    <a:moveTo>
                      <a:pt x="6" y="49"/>
                    </a:moveTo>
                    <a:lnTo>
                      <a:pt x="6" y="67"/>
                    </a:lnTo>
                    <a:lnTo>
                      <a:pt x="0" y="67"/>
                    </a:lnTo>
                    <a:lnTo>
                      <a:pt x="0" y="49"/>
                    </a:lnTo>
                    <a:lnTo>
                      <a:pt x="6" y="49"/>
                    </a:lnTo>
                    <a:close/>
                    <a:moveTo>
                      <a:pt x="6" y="73"/>
                    </a:moveTo>
                    <a:lnTo>
                      <a:pt x="6" y="91"/>
                    </a:lnTo>
                    <a:lnTo>
                      <a:pt x="0" y="91"/>
                    </a:lnTo>
                    <a:lnTo>
                      <a:pt x="0" y="73"/>
                    </a:lnTo>
                    <a:lnTo>
                      <a:pt x="6" y="73"/>
                    </a:lnTo>
                    <a:close/>
                    <a:moveTo>
                      <a:pt x="6" y="97"/>
                    </a:moveTo>
                    <a:lnTo>
                      <a:pt x="6" y="115"/>
                    </a:lnTo>
                    <a:lnTo>
                      <a:pt x="0" y="115"/>
                    </a:lnTo>
                    <a:lnTo>
                      <a:pt x="0" y="97"/>
                    </a:lnTo>
                    <a:lnTo>
                      <a:pt x="6" y="97"/>
                    </a:lnTo>
                    <a:close/>
                    <a:moveTo>
                      <a:pt x="6" y="121"/>
                    </a:moveTo>
                    <a:lnTo>
                      <a:pt x="6" y="139"/>
                    </a:lnTo>
                    <a:lnTo>
                      <a:pt x="0" y="139"/>
                    </a:lnTo>
                    <a:lnTo>
                      <a:pt x="0" y="121"/>
                    </a:lnTo>
                    <a:lnTo>
                      <a:pt x="6" y="121"/>
                    </a:lnTo>
                    <a:close/>
                    <a:moveTo>
                      <a:pt x="6" y="145"/>
                    </a:moveTo>
                    <a:lnTo>
                      <a:pt x="6" y="163"/>
                    </a:lnTo>
                    <a:lnTo>
                      <a:pt x="0" y="163"/>
                    </a:lnTo>
                    <a:lnTo>
                      <a:pt x="0" y="145"/>
                    </a:lnTo>
                    <a:lnTo>
                      <a:pt x="6" y="145"/>
                    </a:lnTo>
                    <a:close/>
                    <a:moveTo>
                      <a:pt x="6" y="169"/>
                    </a:moveTo>
                    <a:lnTo>
                      <a:pt x="6" y="187"/>
                    </a:lnTo>
                    <a:lnTo>
                      <a:pt x="0" y="187"/>
                    </a:lnTo>
                    <a:lnTo>
                      <a:pt x="0" y="169"/>
                    </a:lnTo>
                    <a:lnTo>
                      <a:pt x="6" y="169"/>
                    </a:lnTo>
                    <a:close/>
                    <a:moveTo>
                      <a:pt x="6" y="193"/>
                    </a:moveTo>
                    <a:lnTo>
                      <a:pt x="6" y="211"/>
                    </a:lnTo>
                    <a:lnTo>
                      <a:pt x="0" y="211"/>
                    </a:lnTo>
                    <a:lnTo>
                      <a:pt x="0" y="193"/>
                    </a:lnTo>
                    <a:lnTo>
                      <a:pt x="6" y="193"/>
                    </a:lnTo>
                    <a:close/>
                    <a:moveTo>
                      <a:pt x="6" y="217"/>
                    </a:moveTo>
                    <a:lnTo>
                      <a:pt x="6" y="235"/>
                    </a:lnTo>
                    <a:lnTo>
                      <a:pt x="0" y="235"/>
                    </a:lnTo>
                    <a:lnTo>
                      <a:pt x="0" y="217"/>
                    </a:lnTo>
                    <a:lnTo>
                      <a:pt x="6" y="217"/>
                    </a:lnTo>
                    <a:close/>
                    <a:moveTo>
                      <a:pt x="6" y="241"/>
                    </a:moveTo>
                    <a:lnTo>
                      <a:pt x="6" y="259"/>
                    </a:lnTo>
                    <a:lnTo>
                      <a:pt x="0" y="259"/>
                    </a:lnTo>
                    <a:lnTo>
                      <a:pt x="0" y="241"/>
                    </a:lnTo>
                    <a:lnTo>
                      <a:pt x="6" y="241"/>
                    </a:lnTo>
                    <a:close/>
                    <a:moveTo>
                      <a:pt x="6" y="265"/>
                    </a:moveTo>
                    <a:lnTo>
                      <a:pt x="6" y="270"/>
                    </a:lnTo>
                    <a:lnTo>
                      <a:pt x="0" y="270"/>
                    </a:lnTo>
                    <a:lnTo>
                      <a:pt x="0" y="265"/>
                    </a:lnTo>
                    <a:lnTo>
                      <a:pt x="6" y="26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32" name="Freeform 108"/>
              <p:cNvSpPr>
                <a:spLocks/>
              </p:cNvSpPr>
              <p:nvPr/>
            </p:nvSpPr>
            <p:spPr bwMode="auto">
              <a:xfrm>
                <a:off x="6734175" y="1728788"/>
                <a:ext cx="428625" cy="314325"/>
              </a:xfrm>
              <a:custGeom>
                <a:avLst/>
                <a:gdLst/>
                <a:ahLst/>
                <a:cxnLst>
                  <a:cxn ang="0">
                    <a:pos x="720" y="48"/>
                  </a:cxn>
                  <a:cxn ang="0">
                    <a:pos x="403" y="48"/>
                  </a:cxn>
                  <a:cxn ang="0">
                    <a:pos x="427" y="24"/>
                  </a:cxn>
                  <a:cxn ang="0">
                    <a:pos x="431" y="264"/>
                  </a:cxn>
                  <a:cxn ang="0">
                    <a:pos x="425" y="281"/>
                  </a:cxn>
                  <a:cxn ang="0">
                    <a:pos x="407" y="288"/>
                  </a:cxn>
                  <a:cxn ang="0">
                    <a:pos x="318" y="288"/>
                  </a:cxn>
                  <a:cxn ang="0">
                    <a:pos x="342" y="264"/>
                  </a:cxn>
                  <a:cxn ang="0">
                    <a:pos x="342" y="504"/>
                  </a:cxn>
                  <a:cxn ang="0">
                    <a:pos x="318" y="528"/>
                  </a:cxn>
                  <a:cxn ang="0">
                    <a:pos x="0" y="528"/>
                  </a:cxn>
                  <a:cxn ang="0">
                    <a:pos x="0" y="480"/>
                  </a:cxn>
                  <a:cxn ang="0">
                    <a:pos x="318" y="480"/>
                  </a:cxn>
                  <a:cxn ang="0">
                    <a:pos x="294" y="504"/>
                  </a:cxn>
                  <a:cxn ang="0">
                    <a:pos x="294" y="264"/>
                  </a:cxn>
                  <a:cxn ang="0">
                    <a:pos x="318" y="240"/>
                  </a:cxn>
                  <a:cxn ang="0">
                    <a:pos x="407" y="240"/>
                  </a:cxn>
                  <a:cxn ang="0">
                    <a:pos x="383" y="265"/>
                  </a:cxn>
                  <a:cxn ang="0">
                    <a:pos x="379" y="25"/>
                  </a:cxn>
                  <a:cxn ang="0">
                    <a:pos x="386" y="8"/>
                  </a:cxn>
                  <a:cxn ang="0">
                    <a:pos x="403" y="0"/>
                  </a:cxn>
                  <a:cxn ang="0">
                    <a:pos x="720" y="0"/>
                  </a:cxn>
                  <a:cxn ang="0">
                    <a:pos x="720" y="48"/>
                  </a:cxn>
                </a:cxnLst>
                <a:rect l="0" t="0" r="r" b="b"/>
                <a:pathLst>
                  <a:path w="720" h="528">
                    <a:moveTo>
                      <a:pt x="720" y="48"/>
                    </a:moveTo>
                    <a:lnTo>
                      <a:pt x="403" y="48"/>
                    </a:lnTo>
                    <a:lnTo>
                      <a:pt x="427" y="24"/>
                    </a:lnTo>
                    <a:lnTo>
                      <a:pt x="431" y="264"/>
                    </a:lnTo>
                    <a:cubicBezTo>
                      <a:pt x="432" y="271"/>
                      <a:pt x="429" y="277"/>
                      <a:pt x="425" y="281"/>
                    </a:cubicBezTo>
                    <a:cubicBezTo>
                      <a:pt x="420" y="286"/>
                      <a:pt x="414" y="288"/>
                      <a:pt x="407" y="288"/>
                    </a:cubicBezTo>
                    <a:lnTo>
                      <a:pt x="318" y="288"/>
                    </a:lnTo>
                    <a:lnTo>
                      <a:pt x="342" y="264"/>
                    </a:lnTo>
                    <a:lnTo>
                      <a:pt x="342" y="504"/>
                    </a:lnTo>
                    <a:cubicBezTo>
                      <a:pt x="342" y="518"/>
                      <a:pt x="332" y="528"/>
                      <a:pt x="318" y="528"/>
                    </a:cubicBezTo>
                    <a:lnTo>
                      <a:pt x="0" y="528"/>
                    </a:lnTo>
                    <a:lnTo>
                      <a:pt x="0" y="480"/>
                    </a:lnTo>
                    <a:lnTo>
                      <a:pt x="318" y="480"/>
                    </a:lnTo>
                    <a:lnTo>
                      <a:pt x="294" y="504"/>
                    </a:lnTo>
                    <a:lnTo>
                      <a:pt x="294" y="264"/>
                    </a:lnTo>
                    <a:cubicBezTo>
                      <a:pt x="294" y="251"/>
                      <a:pt x="305" y="240"/>
                      <a:pt x="318" y="240"/>
                    </a:cubicBezTo>
                    <a:lnTo>
                      <a:pt x="407" y="240"/>
                    </a:lnTo>
                    <a:lnTo>
                      <a:pt x="383" y="265"/>
                    </a:lnTo>
                    <a:lnTo>
                      <a:pt x="379" y="25"/>
                    </a:lnTo>
                    <a:cubicBezTo>
                      <a:pt x="379" y="18"/>
                      <a:pt x="382" y="12"/>
                      <a:pt x="386" y="8"/>
                    </a:cubicBezTo>
                    <a:cubicBezTo>
                      <a:pt x="391" y="3"/>
                      <a:pt x="397" y="0"/>
                      <a:pt x="403" y="0"/>
                    </a:cubicBezTo>
                    <a:lnTo>
                      <a:pt x="720" y="0"/>
                    </a:lnTo>
                    <a:lnTo>
                      <a:pt x="72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33" name="Freeform 109"/>
              <p:cNvSpPr>
                <a:spLocks noEditPoints="1"/>
              </p:cNvSpPr>
              <p:nvPr/>
            </p:nvSpPr>
            <p:spPr bwMode="auto">
              <a:xfrm>
                <a:off x="6719888" y="3444875"/>
                <a:ext cx="438150" cy="43815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0"/>
                  </a:cxn>
                  <a:cxn ang="0">
                    <a:pos x="728" y="0"/>
                  </a:cxn>
                  <a:cxn ang="0">
                    <a:pos x="736" y="8"/>
                  </a:cxn>
                  <a:cxn ang="0">
                    <a:pos x="736" y="728"/>
                  </a:cxn>
                  <a:cxn ang="0">
                    <a:pos x="728" y="736"/>
                  </a:cxn>
                  <a:cxn ang="0">
                    <a:pos x="8" y="736"/>
                  </a:cxn>
                  <a:cxn ang="0">
                    <a:pos x="0" y="728"/>
                  </a:cxn>
                  <a:cxn ang="0">
                    <a:pos x="0" y="8"/>
                  </a:cxn>
                  <a:cxn ang="0">
                    <a:pos x="16" y="728"/>
                  </a:cxn>
                  <a:cxn ang="0">
                    <a:pos x="8" y="720"/>
                  </a:cxn>
                  <a:cxn ang="0">
                    <a:pos x="728" y="720"/>
                  </a:cxn>
                  <a:cxn ang="0">
                    <a:pos x="720" y="728"/>
                  </a:cxn>
                  <a:cxn ang="0">
                    <a:pos x="720" y="8"/>
                  </a:cxn>
                  <a:cxn ang="0">
                    <a:pos x="728" y="16"/>
                  </a:cxn>
                  <a:cxn ang="0">
                    <a:pos x="8" y="16"/>
                  </a:cxn>
                  <a:cxn ang="0">
                    <a:pos x="16" y="8"/>
                  </a:cxn>
                  <a:cxn ang="0">
                    <a:pos x="16" y="728"/>
                  </a:cxn>
                </a:cxnLst>
                <a:rect l="0" t="0" r="r" b="b"/>
                <a:pathLst>
                  <a:path w="736" h="736">
                    <a:moveTo>
                      <a:pt x="0" y="8"/>
                    </a:moveTo>
                    <a:cubicBezTo>
                      <a:pt x="0" y="4"/>
                      <a:pt x="4" y="0"/>
                      <a:pt x="8" y="0"/>
                    </a:cubicBezTo>
                    <a:lnTo>
                      <a:pt x="728" y="0"/>
                    </a:lnTo>
                    <a:cubicBezTo>
                      <a:pt x="733" y="0"/>
                      <a:pt x="736" y="4"/>
                      <a:pt x="736" y="8"/>
                    </a:cubicBezTo>
                    <a:lnTo>
                      <a:pt x="736" y="728"/>
                    </a:lnTo>
                    <a:cubicBezTo>
                      <a:pt x="736" y="733"/>
                      <a:pt x="733" y="736"/>
                      <a:pt x="728" y="736"/>
                    </a:cubicBezTo>
                    <a:lnTo>
                      <a:pt x="8" y="736"/>
                    </a:lnTo>
                    <a:cubicBezTo>
                      <a:pt x="4" y="736"/>
                      <a:pt x="0" y="733"/>
                      <a:pt x="0" y="728"/>
                    </a:cubicBezTo>
                    <a:lnTo>
                      <a:pt x="0" y="8"/>
                    </a:lnTo>
                    <a:close/>
                    <a:moveTo>
                      <a:pt x="16" y="728"/>
                    </a:moveTo>
                    <a:lnTo>
                      <a:pt x="8" y="720"/>
                    </a:lnTo>
                    <a:lnTo>
                      <a:pt x="728" y="720"/>
                    </a:lnTo>
                    <a:lnTo>
                      <a:pt x="720" y="728"/>
                    </a:lnTo>
                    <a:lnTo>
                      <a:pt x="720" y="8"/>
                    </a:lnTo>
                    <a:lnTo>
                      <a:pt x="728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16" y="72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34" name="Freeform 110"/>
              <p:cNvSpPr>
                <a:spLocks noEditPoints="1"/>
              </p:cNvSpPr>
              <p:nvPr/>
            </p:nvSpPr>
            <p:spPr bwMode="auto">
              <a:xfrm>
                <a:off x="6724650" y="3663950"/>
                <a:ext cx="42862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0"/>
                  </a:cxn>
                  <a:cxn ang="0">
                    <a:pos x="18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24" y="0"/>
                  </a:cxn>
                  <a:cxn ang="0">
                    <a:pos x="42" y="0"/>
                  </a:cxn>
                  <a:cxn ang="0">
                    <a:pos x="42" y="6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66" y="6"/>
                  </a:cxn>
                  <a:cxn ang="0">
                    <a:pos x="48" y="6"/>
                  </a:cxn>
                  <a:cxn ang="0">
                    <a:pos x="48" y="0"/>
                  </a:cxn>
                  <a:cxn ang="0">
                    <a:pos x="72" y="0"/>
                  </a:cxn>
                  <a:cxn ang="0">
                    <a:pos x="90" y="0"/>
                  </a:cxn>
                  <a:cxn ang="0">
                    <a:pos x="90" y="6"/>
                  </a:cxn>
                  <a:cxn ang="0">
                    <a:pos x="72" y="6"/>
                  </a:cxn>
                  <a:cxn ang="0">
                    <a:pos x="72" y="0"/>
                  </a:cxn>
                  <a:cxn ang="0">
                    <a:pos x="96" y="0"/>
                  </a:cxn>
                  <a:cxn ang="0">
                    <a:pos x="114" y="0"/>
                  </a:cxn>
                  <a:cxn ang="0">
                    <a:pos x="114" y="6"/>
                  </a:cxn>
                  <a:cxn ang="0">
                    <a:pos x="96" y="6"/>
                  </a:cxn>
                  <a:cxn ang="0">
                    <a:pos x="96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38" y="6"/>
                  </a:cxn>
                  <a:cxn ang="0">
                    <a:pos x="120" y="6"/>
                  </a:cxn>
                  <a:cxn ang="0">
                    <a:pos x="120" y="0"/>
                  </a:cxn>
                  <a:cxn ang="0">
                    <a:pos x="144" y="0"/>
                  </a:cxn>
                  <a:cxn ang="0">
                    <a:pos x="162" y="0"/>
                  </a:cxn>
                  <a:cxn ang="0">
                    <a:pos x="162" y="6"/>
                  </a:cxn>
                  <a:cxn ang="0">
                    <a:pos x="144" y="6"/>
                  </a:cxn>
                  <a:cxn ang="0">
                    <a:pos x="144" y="0"/>
                  </a:cxn>
                  <a:cxn ang="0">
                    <a:pos x="168" y="0"/>
                  </a:cxn>
                  <a:cxn ang="0">
                    <a:pos x="186" y="0"/>
                  </a:cxn>
                  <a:cxn ang="0">
                    <a:pos x="186" y="6"/>
                  </a:cxn>
                  <a:cxn ang="0">
                    <a:pos x="168" y="6"/>
                  </a:cxn>
                  <a:cxn ang="0">
                    <a:pos x="168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10" y="6"/>
                  </a:cxn>
                  <a:cxn ang="0">
                    <a:pos x="192" y="6"/>
                  </a:cxn>
                  <a:cxn ang="0">
                    <a:pos x="192" y="0"/>
                  </a:cxn>
                  <a:cxn ang="0">
                    <a:pos x="216" y="0"/>
                  </a:cxn>
                  <a:cxn ang="0">
                    <a:pos x="234" y="0"/>
                  </a:cxn>
                  <a:cxn ang="0">
                    <a:pos x="234" y="6"/>
                  </a:cxn>
                  <a:cxn ang="0">
                    <a:pos x="216" y="6"/>
                  </a:cxn>
                  <a:cxn ang="0">
                    <a:pos x="216" y="0"/>
                  </a:cxn>
                  <a:cxn ang="0">
                    <a:pos x="240" y="0"/>
                  </a:cxn>
                  <a:cxn ang="0">
                    <a:pos x="258" y="0"/>
                  </a:cxn>
                  <a:cxn ang="0">
                    <a:pos x="258" y="6"/>
                  </a:cxn>
                  <a:cxn ang="0">
                    <a:pos x="240" y="6"/>
                  </a:cxn>
                  <a:cxn ang="0">
                    <a:pos x="240" y="0"/>
                  </a:cxn>
                  <a:cxn ang="0">
                    <a:pos x="264" y="0"/>
                  </a:cxn>
                  <a:cxn ang="0">
                    <a:pos x="270" y="0"/>
                  </a:cxn>
                  <a:cxn ang="0">
                    <a:pos x="270" y="6"/>
                  </a:cxn>
                  <a:cxn ang="0">
                    <a:pos x="264" y="6"/>
                  </a:cxn>
                  <a:cxn ang="0">
                    <a:pos x="264" y="0"/>
                  </a:cxn>
                </a:cxnLst>
                <a:rect l="0" t="0" r="r" b="b"/>
                <a:pathLst>
                  <a:path w="270" h="6">
                    <a:moveTo>
                      <a:pt x="0" y="0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4" y="0"/>
                    </a:moveTo>
                    <a:lnTo>
                      <a:pt x="42" y="0"/>
                    </a:lnTo>
                    <a:lnTo>
                      <a:pt x="42" y="6"/>
                    </a:lnTo>
                    <a:lnTo>
                      <a:pt x="24" y="6"/>
                    </a:lnTo>
                    <a:lnTo>
                      <a:pt x="24" y="0"/>
                    </a:lnTo>
                    <a:close/>
                    <a:moveTo>
                      <a:pt x="48" y="0"/>
                    </a:moveTo>
                    <a:lnTo>
                      <a:pt x="66" y="0"/>
                    </a:lnTo>
                    <a:lnTo>
                      <a:pt x="66" y="6"/>
                    </a:lnTo>
                    <a:lnTo>
                      <a:pt x="48" y="6"/>
                    </a:lnTo>
                    <a:lnTo>
                      <a:pt x="48" y="0"/>
                    </a:lnTo>
                    <a:close/>
                    <a:moveTo>
                      <a:pt x="72" y="0"/>
                    </a:moveTo>
                    <a:lnTo>
                      <a:pt x="90" y="0"/>
                    </a:lnTo>
                    <a:lnTo>
                      <a:pt x="90" y="6"/>
                    </a:lnTo>
                    <a:lnTo>
                      <a:pt x="72" y="6"/>
                    </a:lnTo>
                    <a:lnTo>
                      <a:pt x="72" y="0"/>
                    </a:lnTo>
                    <a:close/>
                    <a:moveTo>
                      <a:pt x="96" y="0"/>
                    </a:moveTo>
                    <a:lnTo>
                      <a:pt x="114" y="0"/>
                    </a:lnTo>
                    <a:lnTo>
                      <a:pt x="114" y="6"/>
                    </a:lnTo>
                    <a:lnTo>
                      <a:pt x="96" y="6"/>
                    </a:lnTo>
                    <a:lnTo>
                      <a:pt x="96" y="0"/>
                    </a:lnTo>
                    <a:close/>
                    <a:moveTo>
                      <a:pt x="120" y="0"/>
                    </a:moveTo>
                    <a:lnTo>
                      <a:pt x="138" y="0"/>
                    </a:lnTo>
                    <a:lnTo>
                      <a:pt x="138" y="6"/>
                    </a:lnTo>
                    <a:lnTo>
                      <a:pt x="120" y="6"/>
                    </a:lnTo>
                    <a:lnTo>
                      <a:pt x="120" y="0"/>
                    </a:lnTo>
                    <a:close/>
                    <a:moveTo>
                      <a:pt x="144" y="0"/>
                    </a:moveTo>
                    <a:lnTo>
                      <a:pt x="162" y="0"/>
                    </a:lnTo>
                    <a:lnTo>
                      <a:pt x="162" y="6"/>
                    </a:lnTo>
                    <a:lnTo>
                      <a:pt x="144" y="6"/>
                    </a:lnTo>
                    <a:lnTo>
                      <a:pt x="144" y="0"/>
                    </a:lnTo>
                    <a:close/>
                    <a:moveTo>
                      <a:pt x="168" y="0"/>
                    </a:moveTo>
                    <a:lnTo>
                      <a:pt x="186" y="0"/>
                    </a:lnTo>
                    <a:lnTo>
                      <a:pt x="186" y="6"/>
                    </a:lnTo>
                    <a:lnTo>
                      <a:pt x="168" y="6"/>
                    </a:lnTo>
                    <a:lnTo>
                      <a:pt x="168" y="0"/>
                    </a:lnTo>
                    <a:close/>
                    <a:moveTo>
                      <a:pt x="192" y="0"/>
                    </a:moveTo>
                    <a:lnTo>
                      <a:pt x="210" y="0"/>
                    </a:lnTo>
                    <a:lnTo>
                      <a:pt x="210" y="6"/>
                    </a:lnTo>
                    <a:lnTo>
                      <a:pt x="192" y="6"/>
                    </a:lnTo>
                    <a:lnTo>
                      <a:pt x="192" y="0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34" y="6"/>
                    </a:lnTo>
                    <a:lnTo>
                      <a:pt x="216" y="6"/>
                    </a:lnTo>
                    <a:lnTo>
                      <a:pt x="216" y="0"/>
                    </a:lnTo>
                    <a:close/>
                    <a:moveTo>
                      <a:pt x="240" y="0"/>
                    </a:moveTo>
                    <a:lnTo>
                      <a:pt x="258" y="0"/>
                    </a:lnTo>
                    <a:lnTo>
                      <a:pt x="258" y="6"/>
                    </a:lnTo>
                    <a:lnTo>
                      <a:pt x="240" y="6"/>
                    </a:lnTo>
                    <a:lnTo>
                      <a:pt x="240" y="0"/>
                    </a:lnTo>
                    <a:close/>
                    <a:moveTo>
                      <a:pt x="264" y="0"/>
                    </a:moveTo>
                    <a:lnTo>
                      <a:pt x="270" y="0"/>
                    </a:lnTo>
                    <a:lnTo>
                      <a:pt x="270" y="6"/>
                    </a:lnTo>
                    <a:lnTo>
                      <a:pt x="264" y="6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35" name="Freeform 111"/>
              <p:cNvSpPr>
                <a:spLocks noEditPoints="1"/>
              </p:cNvSpPr>
              <p:nvPr/>
            </p:nvSpPr>
            <p:spPr bwMode="auto">
              <a:xfrm>
                <a:off x="6938963" y="3449638"/>
                <a:ext cx="9525" cy="4286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18"/>
                  </a:cxn>
                  <a:cxn ang="0">
                    <a:pos x="0" y="1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4"/>
                  </a:cxn>
                  <a:cxn ang="0">
                    <a:pos x="6" y="42"/>
                  </a:cxn>
                  <a:cxn ang="0">
                    <a:pos x="0" y="42"/>
                  </a:cxn>
                  <a:cxn ang="0">
                    <a:pos x="0" y="24"/>
                  </a:cxn>
                  <a:cxn ang="0">
                    <a:pos x="6" y="24"/>
                  </a:cxn>
                  <a:cxn ang="0">
                    <a:pos x="6" y="48"/>
                  </a:cxn>
                  <a:cxn ang="0">
                    <a:pos x="6" y="66"/>
                  </a:cxn>
                  <a:cxn ang="0">
                    <a:pos x="0" y="66"/>
                  </a:cxn>
                  <a:cxn ang="0">
                    <a:pos x="0" y="48"/>
                  </a:cxn>
                  <a:cxn ang="0">
                    <a:pos x="6" y="48"/>
                  </a:cxn>
                  <a:cxn ang="0">
                    <a:pos x="6" y="72"/>
                  </a:cxn>
                  <a:cxn ang="0">
                    <a:pos x="6" y="90"/>
                  </a:cxn>
                  <a:cxn ang="0">
                    <a:pos x="0" y="90"/>
                  </a:cxn>
                  <a:cxn ang="0">
                    <a:pos x="0" y="72"/>
                  </a:cxn>
                  <a:cxn ang="0">
                    <a:pos x="6" y="72"/>
                  </a:cxn>
                  <a:cxn ang="0">
                    <a:pos x="6" y="96"/>
                  </a:cxn>
                  <a:cxn ang="0">
                    <a:pos x="6" y="114"/>
                  </a:cxn>
                  <a:cxn ang="0">
                    <a:pos x="0" y="114"/>
                  </a:cxn>
                  <a:cxn ang="0">
                    <a:pos x="0" y="96"/>
                  </a:cxn>
                  <a:cxn ang="0">
                    <a:pos x="6" y="96"/>
                  </a:cxn>
                  <a:cxn ang="0">
                    <a:pos x="6" y="120"/>
                  </a:cxn>
                  <a:cxn ang="0">
                    <a:pos x="6" y="138"/>
                  </a:cxn>
                  <a:cxn ang="0">
                    <a:pos x="0" y="138"/>
                  </a:cxn>
                  <a:cxn ang="0">
                    <a:pos x="0" y="120"/>
                  </a:cxn>
                  <a:cxn ang="0">
                    <a:pos x="6" y="120"/>
                  </a:cxn>
                  <a:cxn ang="0">
                    <a:pos x="6" y="144"/>
                  </a:cxn>
                  <a:cxn ang="0">
                    <a:pos x="6" y="162"/>
                  </a:cxn>
                  <a:cxn ang="0">
                    <a:pos x="0" y="162"/>
                  </a:cxn>
                  <a:cxn ang="0">
                    <a:pos x="0" y="144"/>
                  </a:cxn>
                  <a:cxn ang="0">
                    <a:pos x="6" y="144"/>
                  </a:cxn>
                  <a:cxn ang="0">
                    <a:pos x="6" y="168"/>
                  </a:cxn>
                  <a:cxn ang="0">
                    <a:pos x="6" y="186"/>
                  </a:cxn>
                  <a:cxn ang="0">
                    <a:pos x="0" y="186"/>
                  </a:cxn>
                  <a:cxn ang="0">
                    <a:pos x="0" y="168"/>
                  </a:cxn>
                  <a:cxn ang="0">
                    <a:pos x="6" y="168"/>
                  </a:cxn>
                  <a:cxn ang="0">
                    <a:pos x="6" y="192"/>
                  </a:cxn>
                  <a:cxn ang="0">
                    <a:pos x="6" y="210"/>
                  </a:cxn>
                  <a:cxn ang="0">
                    <a:pos x="0" y="210"/>
                  </a:cxn>
                  <a:cxn ang="0">
                    <a:pos x="0" y="192"/>
                  </a:cxn>
                  <a:cxn ang="0">
                    <a:pos x="6" y="192"/>
                  </a:cxn>
                  <a:cxn ang="0">
                    <a:pos x="6" y="216"/>
                  </a:cxn>
                  <a:cxn ang="0">
                    <a:pos x="6" y="234"/>
                  </a:cxn>
                  <a:cxn ang="0">
                    <a:pos x="0" y="234"/>
                  </a:cxn>
                  <a:cxn ang="0">
                    <a:pos x="0" y="216"/>
                  </a:cxn>
                  <a:cxn ang="0">
                    <a:pos x="6" y="216"/>
                  </a:cxn>
                  <a:cxn ang="0">
                    <a:pos x="6" y="240"/>
                  </a:cxn>
                  <a:cxn ang="0">
                    <a:pos x="6" y="258"/>
                  </a:cxn>
                  <a:cxn ang="0">
                    <a:pos x="0" y="258"/>
                  </a:cxn>
                  <a:cxn ang="0">
                    <a:pos x="0" y="240"/>
                  </a:cxn>
                  <a:cxn ang="0">
                    <a:pos x="6" y="240"/>
                  </a:cxn>
                  <a:cxn ang="0">
                    <a:pos x="6" y="264"/>
                  </a:cxn>
                  <a:cxn ang="0">
                    <a:pos x="6" y="270"/>
                  </a:cxn>
                  <a:cxn ang="0">
                    <a:pos x="0" y="270"/>
                  </a:cxn>
                  <a:cxn ang="0">
                    <a:pos x="0" y="264"/>
                  </a:cxn>
                  <a:cxn ang="0">
                    <a:pos x="6" y="264"/>
                  </a:cxn>
                </a:cxnLst>
                <a:rect l="0" t="0" r="r" b="b"/>
                <a:pathLst>
                  <a:path w="6" h="270">
                    <a:moveTo>
                      <a:pt x="6" y="0"/>
                    </a:moveTo>
                    <a:lnTo>
                      <a:pt x="6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  <a:moveTo>
                      <a:pt x="6" y="24"/>
                    </a:moveTo>
                    <a:lnTo>
                      <a:pt x="6" y="42"/>
                    </a:lnTo>
                    <a:lnTo>
                      <a:pt x="0" y="42"/>
                    </a:lnTo>
                    <a:lnTo>
                      <a:pt x="0" y="24"/>
                    </a:lnTo>
                    <a:lnTo>
                      <a:pt x="6" y="24"/>
                    </a:lnTo>
                    <a:close/>
                    <a:moveTo>
                      <a:pt x="6" y="48"/>
                    </a:moveTo>
                    <a:lnTo>
                      <a:pt x="6" y="66"/>
                    </a:lnTo>
                    <a:lnTo>
                      <a:pt x="0" y="66"/>
                    </a:lnTo>
                    <a:lnTo>
                      <a:pt x="0" y="48"/>
                    </a:lnTo>
                    <a:lnTo>
                      <a:pt x="6" y="48"/>
                    </a:lnTo>
                    <a:close/>
                    <a:moveTo>
                      <a:pt x="6" y="72"/>
                    </a:moveTo>
                    <a:lnTo>
                      <a:pt x="6" y="90"/>
                    </a:lnTo>
                    <a:lnTo>
                      <a:pt x="0" y="90"/>
                    </a:lnTo>
                    <a:lnTo>
                      <a:pt x="0" y="72"/>
                    </a:lnTo>
                    <a:lnTo>
                      <a:pt x="6" y="72"/>
                    </a:lnTo>
                    <a:close/>
                    <a:moveTo>
                      <a:pt x="6" y="96"/>
                    </a:moveTo>
                    <a:lnTo>
                      <a:pt x="6" y="114"/>
                    </a:lnTo>
                    <a:lnTo>
                      <a:pt x="0" y="114"/>
                    </a:lnTo>
                    <a:lnTo>
                      <a:pt x="0" y="96"/>
                    </a:lnTo>
                    <a:lnTo>
                      <a:pt x="6" y="96"/>
                    </a:lnTo>
                    <a:close/>
                    <a:moveTo>
                      <a:pt x="6" y="120"/>
                    </a:moveTo>
                    <a:lnTo>
                      <a:pt x="6" y="138"/>
                    </a:lnTo>
                    <a:lnTo>
                      <a:pt x="0" y="138"/>
                    </a:lnTo>
                    <a:lnTo>
                      <a:pt x="0" y="120"/>
                    </a:lnTo>
                    <a:lnTo>
                      <a:pt x="6" y="120"/>
                    </a:lnTo>
                    <a:close/>
                    <a:moveTo>
                      <a:pt x="6" y="144"/>
                    </a:moveTo>
                    <a:lnTo>
                      <a:pt x="6" y="162"/>
                    </a:lnTo>
                    <a:lnTo>
                      <a:pt x="0" y="162"/>
                    </a:lnTo>
                    <a:lnTo>
                      <a:pt x="0" y="144"/>
                    </a:lnTo>
                    <a:lnTo>
                      <a:pt x="6" y="144"/>
                    </a:lnTo>
                    <a:close/>
                    <a:moveTo>
                      <a:pt x="6" y="168"/>
                    </a:moveTo>
                    <a:lnTo>
                      <a:pt x="6" y="186"/>
                    </a:lnTo>
                    <a:lnTo>
                      <a:pt x="0" y="186"/>
                    </a:lnTo>
                    <a:lnTo>
                      <a:pt x="0" y="168"/>
                    </a:lnTo>
                    <a:lnTo>
                      <a:pt x="6" y="168"/>
                    </a:lnTo>
                    <a:close/>
                    <a:moveTo>
                      <a:pt x="6" y="192"/>
                    </a:moveTo>
                    <a:lnTo>
                      <a:pt x="6" y="210"/>
                    </a:lnTo>
                    <a:lnTo>
                      <a:pt x="0" y="210"/>
                    </a:lnTo>
                    <a:lnTo>
                      <a:pt x="0" y="192"/>
                    </a:lnTo>
                    <a:lnTo>
                      <a:pt x="6" y="192"/>
                    </a:lnTo>
                    <a:close/>
                    <a:moveTo>
                      <a:pt x="6" y="216"/>
                    </a:moveTo>
                    <a:lnTo>
                      <a:pt x="6" y="234"/>
                    </a:lnTo>
                    <a:lnTo>
                      <a:pt x="0" y="234"/>
                    </a:lnTo>
                    <a:lnTo>
                      <a:pt x="0" y="216"/>
                    </a:lnTo>
                    <a:lnTo>
                      <a:pt x="6" y="216"/>
                    </a:lnTo>
                    <a:close/>
                    <a:moveTo>
                      <a:pt x="6" y="240"/>
                    </a:moveTo>
                    <a:lnTo>
                      <a:pt x="6" y="258"/>
                    </a:lnTo>
                    <a:lnTo>
                      <a:pt x="0" y="258"/>
                    </a:lnTo>
                    <a:lnTo>
                      <a:pt x="0" y="240"/>
                    </a:lnTo>
                    <a:lnTo>
                      <a:pt x="6" y="240"/>
                    </a:lnTo>
                    <a:close/>
                    <a:moveTo>
                      <a:pt x="6" y="264"/>
                    </a:moveTo>
                    <a:lnTo>
                      <a:pt x="6" y="270"/>
                    </a:lnTo>
                    <a:lnTo>
                      <a:pt x="0" y="270"/>
                    </a:lnTo>
                    <a:lnTo>
                      <a:pt x="0" y="264"/>
                    </a:lnTo>
                    <a:lnTo>
                      <a:pt x="6" y="264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36" name="Freeform 112"/>
              <p:cNvSpPr>
                <a:spLocks/>
              </p:cNvSpPr>
              <p:nvPr/>
            </p:nvSpPr>
            <p:spPr bwMode="auto">
              <a:xfrm>
                <a:off x="6724650" y="3511550"/>
                <a:ext cx="428625" cy="314325"/>
              </a:xfrm>
              <a:custGeom>
                <a:avLst/>
                <a:gdLst/>
                <a:ahLst/>
                <a:cxnLst>
                  <a:cxn ang="0">
                    <a:pos x="720" y="48"/>
                  </a:cxn>
                  <a:cxn ang="0">
                    <a:pos x="403" y="48"/>
                  </a:cxn>
                  <a:cxn ang="0">
                    <a:pos x="427" y="24"/>
                  </a:cxn>
                  <a:cxn ang="0">
                    <a:pos x="431" y="264"/>
                  </a:cxn>
                  <a:cxn ang="0">
                    <a:pos x="425" y="281"/>
                  </a:cxn>
                  <a:cxn ang="0">
                    <a:pos x="407" y="288"/>
                  </a:cxn>
                  <a:cxn ang="0">
                    <a:pos x="318" y="288"/>
                  </a:cxn>
                  <a:cxn ang="0">
                    <a:pos x="342" y="264"/>
                  </a:cxn>
                  <a:cxn ang="0">
                    <a:pos x="342" y="504"/>
                  </a:cxn>
                  <a:cxn ang="0">
                    <a:pos x="318" y="528"/>
                  </a:cxn>
                  <a:cxn ang="0">
                    <a:pos x="0" y="528"/>
                  </a:cxn>
                  <a:cxn ang="0">
                    <a:pos x="0" y="480"/>
                  </a:cxn>
                  <a:cxn ang="0">
                    <a:pos x="318" y="480"/>
                  </a:cxn>
                  <a:cxn ang="0">
                    <a:pos x="294" y="504"/>
                  </a:cxn>
                  <a:cxn ang="0">
                    <a:pos x="294" y="264"/>
                  </a:cxn>
                  <a:cxn ang="0">
                    <a:pos x="318" y="240"/>
                  </a:cxn>
                  <a:cxn ang="0">
                    <a:pos x="407" y="240"/>
                  </a:cxn>
                  <a:cxn ang="0">
                    <a:pos x="383" y="265"/>
                  </a:cxn>
                  <a:cxn ang="0">
                    <a:pos x="379" y="25"/>
                  </a:cxn>
                  <a:cxn ang="0">
                    <a:pos x="386" y="8"/>
                  </a:cxn>
                  <a:cxn ang="0">
                    <a:pos x="403" y="0"/>
                  </a:cxn>
                  <a:cxn ang="0">
                    <a:pos x="720" y="0"/>
                  </a:cxn>
                  <a:cxn ang="0">
                    <a:pos x="720" y="48"/>
                  </a:cxn>
                </a:cxnLst>
                <a:rect l="0" t="0" r="r" b="b"/>
                <a:pathLst>
                  <a:path w="720" h="528">
                    <a:moveTo>
                      <a:pt x="720" y="48"/>
                    </a:moveTo>
                    <a:lnTo>
                      <a:pt x="403" y="48"/>
                    </a:lnTo>
                    <a:lnTo>
                      <a:pt x="427" y="24"/>
                    </a:lnTo>
                    <a:lnTo>
                      <a:pt x="431" y="264"/>
                    </a:lnTo>
                    <a:cubicBezTo>
                      <a:pt x="432" y="270"/>
                      <a:pt x="429" y="277"/>
                      <a:pt x="425" y="281"/>
                    </a:cubicBezTo>
                    <a:cubicBezTo>
                      <a:pt x="420" y="286"/>
                      <a:pt x="414" y="288"/>
                      <a:pt x="407" y="288"/>
                    </a:cubicBezTo>
                    <a:lnTo>
                      <a:pt x="318" y="288"/>
                    </a:lnTo>
                    <a:lnTo>
                      <a:pt x="342" y="264"/>
                    </a:lnTo>
                    <a:lnTo>
                      <a:pt x="342" y="504"/>
                    </a:lnTo>
                    <a:cubicBezTo>
                      <a:pt x="342" y="518"/>
                      <a:pt x="332" y="528"/>
                      <a:pt x="318" y="528"/>
                    </a:cubicBezTo>
                    <a:lnTo>
                      <a:pt x="0" y="528"/>
                    </a:lnTo>
                    <a:lnTo>
                      <a:pt x="0" y="480"/>
                    </a:lnTo>
                    <a:lnTo>
                      <a:pt x="318" y="480"/>
                    </a:lnTo>
                    <a:lnTo>
                      <a:pt x="294" y="504"/>
                    </a:lnTo>
                    <a:lnTo>
                      <a:pt x="294" y="264"/>
                    </a:lnTo>
                    <a:cubicBezTo>
                      <a:pt x="294" y="251"/>
                      <a:pt x="305" y="240"/>
                      <a:pt x="318" y="240"/>
                    </a:cubicBezTo>
                    <a:lnTo>
                      <a:pt x="407" y="240"/>
                    </a:lnTo>
                    <a:lnTo>
                      <a:pt x="383" y="265"/>
                    </a:lnTo>
                    <a:lnTo>
                      <a:pt x="379" y="25"/>
                    </a:lnTo>
                    <a:cubicBezTo>
                      <a:pt x="379" y="18"/>
                      <a:pt x="382" y="12"/>
                      <a:pt x="386" y="8"/>
                    </a:cubicBezTo>
                    <a:cubicBezTo>
                      <a:pt x="391" y="3"/>
                      <a:pt x="397" y="0"/>
                      <a:pt x="403" y="0"/>
                    </a:cubicBezTo>
                    <a:lnTo>
                      <a:pt x="720" y="0"/>
                    </a:lnTo>
                    <a:lnTo>
                      <a:pt x="72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37" name="Freeform 113"/>
              <p:cNvSpPr>
                <a:spLocks/>
              </p:cNvSpPr>
              <p:nvPr/>
            </p:nvSpPr>
            <p:spPr bwMode="auto">
              <a:xfrm>
                <a:off x="4962525" y="2533650"/>
                <a:ext cx="95250" cy="8572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160" h="144">
                    <a:moveTo>
                      <a:pt x="0" y="72"/>
                    </a:moveTo>
                    <a:cubicBezTo>
                      <a:pt x="0" y="33"/>
                      <a:pt x="36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lnTo>
                      <a:pt x="80" y="0"/>
                    </a:lnTo>
                    <a:cubicBezTo>
                      <a:pt x="125" y="0"/>
                      <a:pt x="160" y="33"/>
                      <a:pt x="160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72"/>
                    </a:lnTo>
                    <a:cubicBezTo>
                      <a:pt x="160" y="112"/>
                      <a:pt x="125" y="144"/>
                      <a:pt x="80" y="144"/>
                    </a:cubicBezTo>
                    <a:cubicBezTo>
                      <a:pt x="80" y="144"/>
                      <a:pt x="80" y="144"/>
                      <a:pt x="80" y="144"/>
                    </a:cubicBezTo>
                    <a:lnTo>
                      <a:pt x="80" y="144"/>
                    </a:lnTo>
                    <a:cubicBezTo>
                      <a:pt x="36" y="144"/>
                      <a:pt x="0" y="11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38" name="Freeform 114"/>
              <p:cNvSpPr>
                <a:spLocks noEditPoints="1"/>
              </p:cNvSpPr>
              <p:nvPr/>
            </p:nvSpPr>
            <p:spPr bwMode="auto">
              <a:xfrm>
                <a:off x="4957763" y="2528888"/>
                <a:ext cx="104775" cy="96838"/>
              </a:xfrm>
              <a:custGeom>
                <a:avLst/>
                <a:gdLst/>
                <a:ahLst/>
                <a:cxnLst>
                  <a:cxn ang="0">
                    <a:pos x="1" y="79"/>
                  </a:cxn>
                  <a:cxn ang="0">
                    <a:pos x="8" y="48"/>
                  </a:cxn>
                  <a:cxn ang="0">
                    <a:pos x="28" y="23"/>
                  </a:cxn>
                  <a:cxn ang="0">
                    <a:pos x="56" y="7"/>
                  </a:cxn>
                  <a:cxn ang="0">
                    <a:pos x="90" y="1"/>
                  </a:cxn>
                  <a:cxn ang="0">
                    <a:pos x="123" y="8"/>
                  </a:cxn>
                  <a:cxn ang="0">
                    <a:pos x="152" y="25"/>
                  </a:cxn>
                  <a:cxn ang="0">
                    <a:pos x="170" y="51"/>
                  </a:cxn>
                  <a:cxn ang="0">
                    <a:pos x="176" y="82"/>
                  </a:cxn>
                  <a:cxn ang="0">
                    <a:pos x="169" y="113"/>
                  </a:cxn>
                  <a:cxn ang="0">
                    <a:pos x="149" y="138"/>
                  </a:cxn>
                  <a:cxn ang="0">
                    <a:pos x="121" y="154"/>
                  </a:cxn>
                  <a:cxn ang="0">
                    <a:pos x="87" y="160"/>
                  </a:cxn>
                  <a:cxn ang="0">
                    <a:pos x="53" y="153"/>
                  </a:cxn>
                  <a:cxn ang="0">
                    <a:pos x="26" y="136"/>
                  </a:cxn>
                  <a:cxn ang="0">
                    <a:pos x="7" y="110"/>
                  </a:cxn>
                  <a:cxn ang="0">
                    <a:pos x="22" y="107"/>
                  </a:cxn>
                  <a:cxn ang="0">
                    <a:pos x="39" y="127"/>
                  </a:cxn>
                  <a:cxn ang="0">
                    <a:pos x="62" y="140"/>
                  </a:cxn>
                  <a:cxn ang="0">
                    <a:pos x="90" y="145"/>
                  </a:cxn>
                  <a:cxn ang="0">
                    <a:pos x="118" y="139"/>
                  </a:cxn>
                  <a:cxn ang="0">
                    <a:pos x="141" y="125"/>
                  </a:cxn>
                  <a:cxn ang="0">
                    <a:pos x="156" y="104"/>
                  </a:cxn>
                  <a:cxn ang="0">
                    <a:pos x="161" y="79"/>
                  </a:cxn>
                  <a:cxn ang="0">
                    <a:pos x="155" y="54"/>
                  </a:cxn>
                  <a:cxn ang="0">
                    <a:pos x="139" y="34"/>
                  </a:cxn>
                  <a:cxn ang="0">
                    <a:pos x="115" y="21"/>
                  </a:cxn>
                  <a:cxn ang="0">
                    <a:pos x="87" y="16"/>
                  </a:cxn>
                  <a:cxn ang="0">
                    <a:pos x="59" y="22"/>
                  </a:cxn>
                  <a:cxn ang="0">
                    <a:pos x="37" y="36"/>
                  </a:cxn>
                  <a:cxn ang="0">
                    <a:pos x="21" y="57"/>
                  </a:cxn>
                  <a:cxn ang="0">
                    <a:pos x="16" y="82"/>
                  </a:cxn>
                  <a:cxn ang="0">
                    <a:pos x="22" y="107"/>
                  </a:cxn>
                </a:cxnLst>
                <a:rect l="0" t="0" r="r" b="b"/>
                <a:pathLst>
                  <a:path w="177" h="161">
                    <a:moveTo>
                      <a:pt x="1" y="82"/>
                    </a:moveTo>
                    <a:cubicBezTo>
                      <a:pt x="0" y="81"/>
                      <a:pt x="0" y="80"/>
                      <a:pt x="1" y="79"/>
                    </a:cubicBezTo>
                    <a:lnTo>
                      <a:pt x="7" y="51"/>
                    </a:lnTo>
                    <a:cubicBezTo>
                      <a:pt x="7" y="50"/>
                      <a:pt x="7" y="48"/>
                      <a:pt x="8" y="48"/>
                    </a:cubicBezTo>
                    <a:lnTo>
                      <a:pt x="26" y="25"/>
                    </a:lnTo>
                    <a:cubicBezTo>
                      <a:pt x="27" y="24"/>
                      <a:pt x="28" y="23"/>
                      <a:pt x="28" y="23"/>
                    </a:cubicBezTo>
                    <a:lnTo>
                      <a:pt x="53" y="8"/>
                    </a:lnTo>
                    <a:cubicBezTo>
                      <a:pt x="54" y="7"/>
                      <a:pt x="55" y="7"/>
                      <a:pt x="56" y="7"/>
                    </a:cubicBezTo>
                    <a:lnTo>
                      <a:pt x="87" y="1"/>
                    </a:lnTo>
                    <a:cubicBezTo>
                      <a:pt x="88" y="0"/>
                      <a:pt x="89" y="0"/>
                      <a:pt x="90" y="1"/>
                    </a:cubicBezTo>
                    <a:lnTo>
                      <a:pt x="121" y="7"/>
                    </a:lnTo>
                    <a:cubicBezTo>
                      <a:pt x="122" y="7"/>
                      <a:pt x="123" y="7"/>
                      <a:pt x="123" y="8"/>
                    </a:cubicBezTo>
                    <a:lnTo>
                      <a:pt x="149" y="23"/>
                    </a:lnTo>
                    <a:cubicBezTo>
                      <a:pt x="150" y="23"/>
                      <a:pt x="151" y="24"/>
                      <a:pt x="152" y="25"/>
                    </a:cubicBezTo>
                    <a:lnTo>
                      <a:pt x="169" y="48"/>
                    </a:lnTo>
                    <a:cubicBezTo>
                      <a:pt x="170" y="49"/>
                      <a:pt x="170" y="50"/>
                      <a:pt x="170" y="51"/>
                    </a:cubicBezTo>
                    <a:lnTo>
                      <a:pt x="176" y="79"/>
                    </a:lnTo>
                    <a:cubicBezTo>
                      <a:pt x="177" y="80"/>
                      <a:pt x="177" y="81"/>
                      <a:pt x="176" y="82"/>
                    </a:cubicBezTo>
                    <a:lnTo>
                      <a:pt x="170" y="110"/>
                    </a:lnTo>
                    <a:cubicBezTo>
                      <a:pt x="170" y="111"/>
                      <a:pt x="170" y="112"/>
                      <a:pt x="169" y="113"/>
                    </a:cubicBezTo>
                    <a:lnTo>
                      <a:pt x="152" y="136"/>
                    </a:lnTo>
                    <a:cubicBezTo>
                      <a:pt x="151" y="137"/>
                      <a:pt x="150" y="138"/>
                      <a:pt x="149" y="138"/>
                    </a:cubicBezTo>
                    <a:lnTo>
                      <a:pt x="123" y="153"/>
                    </a:lnTo>
                    <a:cubicBezTo>
                      <a:pt x="123" y="154"/>
                      <a:pt x="122" y="154"/>
                      <a:pt x="121" y="154"/>
                    </a:cubicBezTo>
                    <a:lnTo>
                      <a:pt x="90" y="160"/>
                    </a:lnTo>
                    <a:cubicBezTo>
                      <a:pt x="89" y="161"/>
                      <a:pt x="88" y="161"/>
                      <a:pt x="87" y="160"/>
                    </a:cubicBezTo>
                    <a:lnTo>
                      <a:pt x="56" y="154"/>
                    </a:lnTo>
                    <a:cubicBezTo>
                      <a:pt x="55" y="154"/>
                      <a:pt x="54" y="154"/>
                      <a:pt x="53" y="153"/>
                    </a:cubicBezTo>
                    <a:lnTo>
                      <a:pt x="28" y="138"/>
                    </a:lnTo>
                    <a:cubicBezTo>
                      <a:pt x="28" y="138"/>
                      <a:pt x="27" y="137"/>
                      <a:pt x="26" y="136"/>
                    </a:cubicBezTo>
                    <a:lnTo>
                      <a:pt x="8" y="113"/>
                    </a:lnTo>
                    <a:cubicBezTo>
                      <a:pt x="7" y="112"/>
                      <a:pt x="7" y="111"/>
                      <a:pt x="7" y="110"/>
                    </a:cubicBezTo>
                    <a:lnTo>
                      <a:pt x="1" y="82"/>
                    </a:lnTo>
                    <a:close/>
                    <a:moveTo>
                      <a:pt x="22" y="107"/>
                    </a:moveTo>
                    <a:lnTo>
                      <a:pt x="21" y="104"/>
                    </a:lnTo>
                    <a:lnTo>
                      <a:pt x="39" y="127"/>
                    </a:lnTo>
                    <a:lnTo>
                      <a:pt x="37" y="125"/>
                    </a:lnTo>
                    <a:lnTo>
                      <a:pt x="62" y="140"/>
                    </a:lnTo>
                    <a:lnTo>
                      <a:pt x="59" y="139"/>
                    </a:lnTo>
                    <a:lnTo>
                      <a:pt x="90" y="145"/>
                    </a:lnTo>
                    <a:lnTo>
                      <a:pt x="87" y="145"/>
                    </a:lnTo>
                    <a:lnTo>
                      <a:pt x="118" y="139"/>
                    </a:lnTo>
                    <a:lnTo>
                      <a:pt x="115" y="140"/>
                    </a:lnTo>
                    <a:lnTo>
                      <a:pt x="141" y="125"/>
                    </a:lnTo>
                    <a:lnTo>
                      <a:pt x="139" y="127"/>
                    </a:lnTo>
                    <a:lnTo>
                      <a:pt x="156" y="104"/>
                    </a:lnTo>
                    <a:lnTo>
                      <a:pt x="155" y="107"/>
                    </a:lnTo>
                    <a:lnTo>
                      <a:pt x="161" y="79"/>
                    </a:lnTo>
                    <a:lnTo>
                      <a:pt x="161" y="82"/>
                    </a:lnTo>
                    <a:lnTo>
                      <a:pt x="155" y="54"/>
                    </a:lnTo>
                    <a:lnTo>
                      <a:pt x="156" y="57"/>
                    </a:lnTo>
                    <a:lnTo>
                      <a:pt x="139" y="34"/>
                    </a:lnTo>
                    <a:lnTo>
                      <a:pt x="141" y="36"/>
                    </a:lnTo>
                    <a:lnTo>
                      <a:pt x="115" y="21"/>
                    </a:lnTo>
                    <a:lnTo>
                      <a:pt x="118" y="22"/>
                    </a:lnTo>
                    <a:lnTo>
                      <a:pt x="87" y="16"/>
                    </a:lnTo>
                    <a:lnTo>
                      <a:pt x="90" y="16"/>
                    </a:lnTo>
                    <a:lnTo>
                      <a:pt x="59" y="22"/>
                    </a:lnTo>
                    <a:lnTo>
                      <a:pt x="62" y="21"/>
                    </a:lnTo>
                    <a:lnTo>
                      <a:pt x="37" y="36"/>
                    </a:lnTo>
                    <a:lnTo>
                      <a:pt x="39" y="34"/>
                    </a:lnTo>
                    <a:lnTo>
                      <a:pt x="21" y="57"/>
                    </a:lnTo>
                    <a:lnTo>
                      <a:pt x="22" y="54"/>
                    </a:lnTo>
                    <a:lnTo>
                      <a:pt x="16" y="82"/>
                    </a:lnTo>
                    <a:lnTo>
                      <a:pt x="16" y="79"/>
                    </a:lnTo>
                    <a:lnTo>
                      <a:pt x="22" y="107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39" name="Freeform 115"/>
              <p:cNvSpPr>
                <a:spLocks/>
              </p:cNvSpPr>
              <p:nvPr/>
            </p:nvSpPr>
            <p:spPr bwMode="auto">
              <a:xfrm>
                <a:off x="4962525" y="2744788"/>
                <a:ext cx="95250" cy="8572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160" h="144">
                    <a:moveTo>
                      <a:pt x="0" y="72"/>
                    </a:moveTo>
                    <a:cubicBezTo>
                      <a:pt x="0" y="33"/>
                      <a:pt x="36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lnTo>
                      <a:pt x="80" y="0"/>
                    </a:lnTo>
                    <a:cubicBezTo>
                      <a:pt x="125" y="0"/>
                      <a:pt x="160" y="33"/>
                      <a:pt x="160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72"/>
                    </a:lnTo>
                    <a:cubicBezTo>
                      <a:pt x="160" y="112"/>
                      <a:pt x="125" y="144"/>
                      <a:pt x="80" y="144"/>
                    </a:cubicBezTo>
                    <a:cubicBezTo>
                      <a:pt x="80" y="144"/>
                      <a:pt x="80" y="144"/>
                      <a:pt x="80" y="144"/>
                    </a:cubicBezTo>
                    <a:lnTo>
                      <a:pt x="80" y="144"/>
                    </a:lnTo>
                    <a:cubicBezTo>
                      <a:pt x="36" y="144"/>
                      <a:pt x="0" y="11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40" name="Freeform 116"/>
              <p:cNvSpPr>
                <a:spLocks noEditPoints="1"/>
              </p:cNvSpPr>
              <p:nvPr/>
            </p:nvSpPr>
            <p:spPr bwMode="auto">
              <a:xfrm>
                <a:off x="4957763" y="2740025"/>
                <a:ext cx="104775" cy="95250"/>
              </a:xfrm>
              <a:custGeom>
                <a:avLst/>
                <a:gdLst/>
                <a:ahLst/>
                <a:cxnLst>
                  <a:cxn ang="0">
                    <a:pos x="1" y="79"/>
                  </a:cxn>
                  <a:cxn ang="0">
                    <a:pos x="8" y="48"/>
                  </a:cxn>
                  <a:cxn ang="0">
                    <a:pos x="28" y="23"/>
                  </a:cxn>
                  <a:cxn ang="0">
                    <a:pos x="56" y="7"/>
                  </a:cxn>
                  <a:cxn ang="0">
                    <a:pos x="90" y="1"/>
                  </a:cxn>
                  <a:cxn ang="0">
                    <a:pos x="123" y="8"/>
                  </a:cxn>
                  <a:cxn ang="0">
                    <a:pos x="152" y="25"/>
                  </a:cxn>
                  <a:cxn ang="0">
                    <a:pos x="170" y="51"/>
                  </a:cxn>
                  <a:cxn ang="0">
                    <a:pos x="176" y="82"/>
                  </a:cxn>
                  <a:cxn ang="0">
                    <a:pos x="169" y="113"/>
                  </a:cxn>
                  <a:cxn ang="0">
                    <a:pos x="149" y="138"/>
                  </a:cxn>
                  <a:cxn ang="0">
                    <a:pos x="121" y="154"/>
                  </a:cxn>
                  <a:cxn ang="0">
                    <a:pos x="87" y="160"/>
                  </a:cxn>
                  <a:cxn ang="0">
                    <a:pos x="53" y="153"/>
                  </a:cxn>
                  <a:cxn ang="0">
                    <a:pos x="26" y="136"/>
                  </a:cxn>
                  <a:cxn ang="0">
                    <a:pos x="7" y="110"/>
                  </a:cxn>
                  <a:cxn ang="0">
                    <a:pos x="22" y="107"/>
                  </a:cxn>
                  <a:cxn ang="0">
                    <a:pos x="39" y="127"/>
                  </a:cxn>
                  <a:cxn ang="0">
                    <a:pos x="62" y="140"/>
                  </a:cxn>
                  <a:cxn ang="0">
                    <a:pos x="90" y="145"/>
                  </a:cxn>
                  <a:cxn ang="0">
                    <a:pos x="118" y="139"/>
                  </a:cxn>
                  <a:cxn ang="0">
                    <a:pos x="141" y="125"/>
                  </a:cxn>
                  <a:cxn ang="0">
                    <a:pos x="156" y="104"/>
                  </a:cxn>
                  <a:cxn ang="0">
                    <a:pos x="161" y="79"/>
                  </a:cxn>
                  <a:cxn ang="0">
                    <a:pos x="155" y="54"/>
                  </a:cxn>
                  <a:cxn ang="0">
                    <a:pos x="139" y="34"/>
                  </a:cxn>
                  <a:cxn ang="0">
                    <a:pos x="115" y="21"/>
                  </a:cxn>
                  <a:cxn ang="0">
                    <a:pos x="87" y="16"/>
                  </a:cxn>
                  <a:cxn ang="0">
                    <a:pos x="59" y="22"/>
                  </a:cxn>
                  <a:cxn ang="0">
                    <a:pos x="37" y="36"/>
                  </a:cxn>
                  <a:cxn ang="0">
                    <a:pos x="21" y="57"/>
                  </a:cxn>
                  <a:cxn ang="0">
                    <a:pos x="16" y="82"/>
                  </a:cxn>
                  <a:cxn ang="0">
                    <a:pos x="22" y="107"/>
                  </a:cxn>
                </a:cxnLst>
                <a:rect l="0" t="0" r="r" b="b"/>
                <a:pathLst>
                  <a:path w="177" h="161">
                    <a:moveTo>
                      <a:pt x="1" y="82"/>
                    </a:moveTo>
                    <a:cubicBezTo>
                      <a:pt x="0" y="81"/>
                      <a:pt x="0" y="80"/>
                      <a:pt x="1" y="79"/>
                    </a:cubicBezTo>
                    <a:lnTo>
                      <a:pt x="7" y="51"/>
                    </a:lnTo>
                    <a:cubicBezTo>
                      <a:pt x="7" y="50"/>
                      <a:pt x="7" y="48"/>
                      <a:pt x="8" y="48"/>
                    </a:cubicBezTo>
                    <a:lnTo>
                      <a:pt x="26" y="25"/>
                    </a:lnTo>
                    <a:cubicBezTo>
                      <a:pt x="27" y="24"/>
                      <a:pt x="28" y="23"/>
                      <a:pt x="28" y="23"/>
                    </a:cubicBezTo>
                    <a:lnTo>
                      <a:pt x="53" y="8"/>
                    </a:lnTo>
                    <a:cubicBezTo>
                      <a:pt x="54" y="7"/>
                      <a:pt x="55" y="7"/>
                      <a:pt x="56" y="7"/>
                    </a:cubicBezTo>
                    <a:lnTo>
                      <a:pt x="87" y="1"/>
                    </a:lnTo>
                    <a:cubicBezTo>
                      <a:pt x="88" y="0"/>
                      <a:pt x="89" y="0"/>
                      <a:pt x="90" y="1"/>
                    </a:cubicBezTo>
                    <a:lnTo>
                      <a:pt x="121" y="7"/>
                    </a:lnTo>
                    <a:cubicBezTo>
                      <a:pt x="122" y="7"/>
                      <a:pt x="123" y="7"/>
                      <a:pt x="123" y="8"/>
                    </a:cubicBezTo>
                    <a:lnTo>
                      <a:pt x="149" y="23"/>
                    </a:lnTo>
                    <a:cubicBezTo>
                      <a:pt x="150" y="23"/>
                      <a:pt x="151" y="24"/>
                      <a:pt x="152" y="25"/>
                    </a:cubicBezTo>
                    <a:lnTo>
                      <a:pt x="169" y="48"/>
                    </a:lnTo>
                    <a:cubicBezTo>
                      <a:pt x="170" y="49"/>
                      <a:pt x="170" y="50"/>
                      <a:pt x="170" y="51"/>
                    </a:cubicBezTo>
                    <a:lnTo>
                      <a:pt x="176" y="79"/>
                    </a:lnTo>
                    <a:cubicBezTo>
                      <a:pt x="177" y="80"/>
                      <a:pt x="177" y="81"/>
                      <a:pt x="176" y="82"/>
                    </a:cubicBezTo>
                    <a:lnTo>
                      <a:pt x="170" y="110"/>
                    </a:lnTo>
                    <a:cubicBezTo>
                      <a:pt x="170" y="111"/>
                      <a:pt x="170" y="112"/>
                      <a:pt x="169" y="113"/>
                    </a:cubicBezTo>
                    <a:lnTo>
                      <a:pt x="152" y="136"/>
                    </a:lnTo>
                    <a:cubicBezTo>
                      <a:pt x="151" y="137"/>
                      <a:pt x="150" y="138"/>
                      <a:pt x="149" y="138"/>
                    </a:cubicBezTo>
                    <a:lnTo>
                      <a:pt x="123" y="153"/>
                    </a:lnTo>
                    <a:cubicBezTo>
                      <a:pt x="123" y="154"/>
                      <a:pt x="122" y="154"/>
                      <a:pt x="121" y="154"/>
                    </a:cubicBezTo>
                    <a:lnTo>
                      <a:pt x="90" y="160"/>
                    </a:lnTo>
                    <a:cubicBezTo>
                      <a:pt x="89" y="161"/>
                      <a:pt x="88" y="161"/>
                      <a:pt x="87" y="160"/>
                    </a:cubicBezTo>
                    <a:lnTo>
                      <a:pt x="56" y="154"/>
                    </a:lnTo>
                    <a:cubicBezTo>
                      <a:pt x="55" y="154"/>
                      <a:pt x="54" y="154"/>
                      <a:pt x="53" y="153"/>
                    </a:cubicBezTo>
                    <a:lnTo>
                      <a:pt x="28" y="138"/>
                    </a:lnTo>
                    <a:cubicBezTo>
                      <a:pt x="28" y="138"/>
                      <a:pt x="27" y="137"/>
                      <a:pt x="26" y="136"/>
                    </a:cubicBezTo>
                    <a:lnTo>
                      <a:pt x="8" y="113"/>
                    </a:lnTo>
                    <a:cubicBezTo>
                      <a:pt x="7" y="112"/>
                      <a:pt x="7" y="111"/>
                      <a:pt x="7" y="110"/>
                    </a:cubicBezTo>
                    <a:lnTo>
                      <a:pt x="1" y="82"/>
                    </a:lnTo>
                    <a:close/>
                    <a:moveTo>
                      <a:pt x="22" y="107"/>
                    </a:moveTo>
                    <a:lnTo>
                      <a:pt x="21" y="104"/>
                    </a:lnTo>
                    <a:lnTo>
                      <a:pt x="39" y="127"/>
                    </a:lnTo>
                    <a:lnTo>
                      <a:pt x="37" y="125"/>
                    </a:lnTo>
                    <a:lnTo>
                      <a:pt x="62" y="140"/>
                    </a:lnTo>
                    <a:lnTo>
                      <a:pt x="59" y="139"/>
                    </a:lnTo>
                    <a:lnTo>
                      <a:pt x="90" y="145"/>
                    </a:lnTo>
                    <a:lnTo>
                      <a:pt x="87" y="145"/>
                    </a:lnTo>
                    <a:lnTo>
                      <a:pt x="118" y="139"/>
                    </a:lnTo>
                    <a:lnTo>
                      <a:pt x="115" y="140"/>
                    </a:lnTo>
                    <a:lnTo>
                      <a:pt x="141" y="125"/>
                    </a:lnTo>
                    <a:lnTo>
                      <a:pt x="139" y="127"/>
                    </a:lnTo>
                    <a:lnTo>
                      <a:pt x="156" y="104"/>
                    </a:lnTo>
                    <a:lnTo>
                      <a:pt x="155" y="107"/>
                    </a:lnTo>
                    <a:lnTo>
                      <a:pt x="161" y="79"/>
                    </a:lnTo>
                    <a:lnTo>
                      <a:pt x="161" y="82"/>
                    </a:lnTo>
                    <a:lnTo>
                      <a:pt x="155" y="54"/>
                    </a:lnTo>
                    <a:lnTo>
                      <a:pt x="156" y="57"/>
                    </a:lnTo>
                    <a:lnTo>
                      <a:pt x="139" y="34"/>
                    </a:lnTo>
                    <a:lnTo>
                      <a:pt x="141" y="36"/>
                    </a:lnTo>
                    <a:lnTo>
                      <a:pt x="115" y="21"/>
                    </a:lnTo>
                    <a:lnTo>
                      <a:pt x="118" y="22"/>
                    </a:lnTo>
                    <a:lnTo>
                      <a:pt x="87" y="16"/>
                    </a:lnTo>
                    <a:lnTo>
                      <a:pt x="90" y="16"/>
                    </a:lnTo>
                    <a:lnTo>
                      <a:pt x="59" y="22"/>
                    </a:lnTo>
                    <a:lnTo>
                      <a:pt x="62" y="21"/>
                    </a:lnTo>
                    <a:lnTo>
                      <a:pt x="37" y="36"/>
                    </a:lnTo>
                    <a:lnTo>
                      <a:pt x="39" y="34"/>
                    </a:lnTo>
                    <a:lnTo>
                      <a:pt x="21" y="57"/>
                    </a:lnTo>
                    <a:lnTo>
                      <a:pt x="22" y="54"/>
                    </a:lnTo>
                    <a:lnTo>
                      <a:pt x="16" y="82"/>
                    </a:lnTo>
                    <a:lnTo>
                      <a:pt x="16" y="79"/>
                    </a:lnTo>
                    <a:lnTo>
                      <a:pt x="22" y="107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41" name="Freeform 117"/>
              <p:cNvSpPr>
                <a:spLocks/>
              </p:cNvSpPr>
              <p:nvPr/>
            </p:nvSpPr>
            <p:spPr bwMode="auto">
              <a:xfrm>
                <a:off x="4962525" y="2935288"/>
                <a:ext cx="95250" cy="8572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160" y="72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80" y="144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160" h="144">
                    <a:moveTo>
                      <a:pt x="0" y="72"/>
                    </a:moveTo>
                    <a:cubicBezTo>
                      <a:pt x="0" y="33"/>
                      <a:pt x="36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lnTo>
                      <a:pt x="80" y="0"/>
                    </a:lnTo>
                    <a:cubicBezTo>
                      <a:pt x="125" y="0"/>
                      <a:pt x="160" y="33"/>
                      <a:pt x="160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72"/>
                    </a:lnTo>
                    <a:cubicBezTo>
                      <a:pt x="160" y="112"/>
                      <a:pt x="125" y="144"/>
                      <a:pt x="80" y="144"/>
                    </a:cubicBezTo>
                    <a:cubicBezTo>
                      <a:pt x="80" y="144"/>
                      <a:pt x="80" y="144"/>
                      <a:pt x="80" y="144"/>
                    </a:cubicBezTo>
                    <a:lnTo>
                      <a:pt x="80" y="144"/>
                    </a:lnTo>
                    <a:cubicBezTo>
                      <a:pt x="36" y="144"/>
                      <a:pt x="0" y="11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sp>
            <p:nvSpPr>
              <p:cNvPr id="1142" name="Freeform 118"/>
              <p:cNvSpPr>
                <a:spLocks noEditPoints="1"/>
              </p:cNvSpPr>
              <p:nvPr/>
            </p:nvSpPr>
            <p:spPr bwMode="auto">
              <a:xfrm>
                <a:off x="4957763" y="2930525"/>
                <a:ext cx="104775" cy="95250"/>
              </a:xfrm>
              <a:custGeom>
                <a:avLst/>
                <a:gdLst/>
                <a:ahLst/>
                <a:cxnLst>
                  <a:cxn ang="0">
                    <a:pos x="1" y="79"/>
                  </a:cxn>
                  <a:cxn ang="0">
                    <a:pos x="8" y="48"/>
                  </a:cxn>
                  <a:cxn ang="0">
                    <a:pos x="28" y="23"/>
                  </a:cxn>
                  <a:cxn ang="0">
                    <a:pos x="56" y="7"/>
                  </a:cxn>
                  <a:cxn ang="0">
                    <a:pos x="90" y="1"/>
                  </a:cxn>
                  <a:cxn ang="0">
                    <a:pos x="123" y="8"/>
                  </a:cxn>
                  <a:cxn ang="0">
                    <a:pos x="152" y="25"/>
                  </a:cxn>
                  <a:cxn ang="0">
                    <a:pos x="170" y="51"/>
                  </a:cxn>
                  <a:cxn ang="0">
                    <a:pos x="176" y="82"/>
                  </a:cxn>
                  <a:cxn ang="0">
                    <a:pos x="169" y="113"/>
                  </a:cxn>
                  <a:cxn ang="0">
                    <a:pos x="149" y="138"/>
                  </a:cxn>
                  <a:cxn ang="0">
                    <a:pos x="121" y="154"/>
                  </a:cxn>
                  <a:cxn ang="0">
                    <a:pos x="87" y="160"/>
                  </a:cxn>
                  <a:cxn ang="0">
                    <a:pos x="53" y="153"/>
                  </a:cxn>
                  <a:cxn ang="0">
                    <a:pos x="26" y="136"/>
                  </a:cxn>
                  <a:cxn ang="0">
                    <a:pos x="7" y="110"/>
                  </a:cxn>
                  <a:cxn ang="0">
                    <a:pos x="22" y="107"/>
                  </a:cxn>
                  <a:cxn ang="0">
                    <a:pos x="39" y="127"/>
                  </a:cxn>
                  <a:cxn ang="0">
                    <a:pos x="62" y="140"/>
                  </a:cxn>
                  <a:cxn ang="0">
                    <a:pos x="90" y="145"/>
                  </a:cxn>
                  <a:cxn ang="0">
                    <a:pos x="118" y="139"/>
                  </a:cxn>
                  <a:cxn ang="0">
                    <a:pos x="141" y="125"/>
                  </a:cxn>
                  <a:cxn ang="0">
                    <a:pos x="156" y="104"/>
                  </a:cxn>
                  <a:cxn ang="0">
                    <a:pos x="161" y="79"/>
                  </a:cxn>
                  <a:cxn ang="0">
                    <a:pos x="155" y="54"/>
                  </a:cxn>
                  <a:cxn ang="0">
                    <a:pos x="139" y="34"/>
                  </a:cxn>
                  <a:cxn ang="0">
                    <a:pos x="115" y="21"/>
                  </a:cxn>
                  <a:cxn ang="0">
                    <a:pos x="87" y="16"/>
                  </a:cxn>
                  <a:cxn ang="0">
                    <a:pos x="59" y="22"/>
                  </a:cxn>
                  <a:cxn ang="0">
                    <a:pos x="37" y="36"/>
                  </a:cxn>
                  <a:cxn ang="0">
                    <a:pos x="21" y="57"/>
                  </a:cxn>
                  <a:cxn ang="0">
                    <a:pos x="16" y="82"/>
                  </a:cxn>
                  <a:cxn ang="0">
                    <a:pos x="22" y="107"/>
                  </a:cxn>
                </a:cxnLst>
                <a:rect l="0" t="0" r="r" b="b"/>
                <a:pathLst>
                  <a:path w="177" h="161">
                    <a:moveTo>
                      <a:pt x="1" y="82"/>
                    </a:moveTo>
                    <a:cubicBezTo>
                      <a:pt x="0" y="81"/>
                      <a:pt x="0" y="80"/>
                      <a:pt x="1" y="79"/>
                    </a:cubicBezTo>
                    <a:lnTo>
                      <a:pt x="7" y="51"/>
                    </a:lnTo>
                    <a:cubicBezTo>
                      <a:pt x="7" y="50"/>
                      <a:pt x="7" y="48"/>
                      <a:pt x="8" y="48"/>
                    </a:cubicBezTo>
                    <a:lnTo>
                      <a:pt x="26" y="25"/>
                    </a:lnTo>
                    <a:cubicBezTo>
                      <a:pt x="27" y="24"/>
                      <a:pt x="28" y="23"/>
                      <a:pt x="28" y="23"/>
                    </a:cubicBezTo>
                    <a:lnTo>
                      <a:pt x="53" y="8"/>
                    </a:lnTo>
                    <a:cubicBezTo>
                      <a:pt x="54" y="7"/>
                      <a:pt x="55" y="7"/>
                      <a:pt x="56" y="7"/>
                    </a:cubicBezTo>
                    <a:lnTo>
                      <a:pt x="87" y="1"/>
                    </a:lnTo>
                    <a:cubicBezTo>
                      <a:pt x="88" y="0"/>
                      <a:pt x="89" y="0"/>
                      <a:pt x="90" y="1"/>
                    </a:cubicBezTo>
                    <a:lnTo>
                      <a:pt x="121" y="7"/>
                    </a:lnTo>
                    <a:cubicBezTo>
                      <a:pt x="122" y="7"/>
                      <a:pt x="123" y="7"/>
                      <a:pt x="123" y="8"/>
                    </a:cubicBezTo>
                    <a:lnTo>
                      <a:pt x="149" y="23"/>
                    </a:lnTo>
                    <a:cubicBezTo>
                      <a:pt x="150" y="23"/>
                      <a:pt x="151" y="24"/>
                      <a:pt x="152" y="25"/>
                    </a:cubicBezTo>
                    <a:lnTo>
                      <a:pt x="169" y="48"/>
                    </a:lnTo>
                    <a:cubicBezTo>
                      <a:pt x="170" y="49"/>
                      <a:pt x="170" y="50"/>
                      <a:pt x="170" y="51"/>
                    </a:cubicBezTo>
                    <a:lnTo>
                      <a:pt x="176" y="79"/>
                    </a:lnTo>
                    <a:cubicBezTo>
                      <a:pt x="177" y="80"/>
                      <a:pt x="177" y="81"/>
                      <a:pt x="176" y="82"/>
                    </a:cubicBezTo>
                    <a:lnTo>
                      <a:pt x="170" y="110"/>
                    </a:lnTo>
                    <a:cubicBezTo>
                      <a:pt x="170" y="111"/>
                      <a:pt x="170" y="112"/>
                      <a:pt x="169" y="113"/>
                    </a:cubicBezTo>
                    <a:lnTo>
                      <a:pt x="152" y="136"/>
                    </a:lnTo>
                    <a:cubicBezTo>
                      <a:pt x="151" y="137"/>
                      <a:pt x="150" y="138"/>
                      <a:pt x="149" y="138"/>
                    </a:cubicBezTo>
                    <a:lnTo>
                      <a:pt x="123" y="153"/>
                    </a:lnTo>
                    <a:cubicBezTo>
                      <a:pt x="123" y="154"/>
                      <a:pt x="122" y="154"/>
                      <a:pt x="121" y="154"/>
                    </a:cubicBezTo>
                    <a:lnTo>
                      <a:pt x="90" y="160"/>
                    </a:lnTo>
                    <a:cubicBezTo>
                      <a:pt x="89" y="161"/>
                      <a:pt x="88" y="161"/>
                      <a:pt x="87" y="160"/>
                    </a:cubicBezTo>
                    <a:lnTo>
                      <a:pt x="56" y="154"/>
                    </a:lnTo>
                    <a:cubicBezTo>
                      <a:pt x="55" y="154"/>
                      <a:pt x="54" y="154"/>
                      <a:pt x="53" y="153"/>
                    </a:cubicBezTo>
                    <a:lnTo>
                      <a:pt x="28" y="138"/>
                    </a:lnTo>
                    <a:cubicBezTo>
                      <a:pt x="28" y="138"/>
                      <a:pt x="27" y="137"/>
                      <a:pt x="26" y="136"/>
                    </a:cubicBezTo>
                    <a:lnTo>
                      <a:pt x="8" y="113"/>
                    </a:lnTo>
                    <a:cubicBezTo>
                      <a:pt x="7" y="112"/>
                      <a:pt x="7" y="111"/>
                      <a:pt x="7" y="110"/>
                    </a:cubicBezTo>
                    <a:lnTo>
                      <a:pt x="1" y="82"/>
                    </a:lnTo>
                    <a:close/>
                    <a:moveTo>
                      <a:pt x="22" y="107"/>
                    </a:moveTo>
                    <a:lnTo>
                      <a:pt x="21" y="104"/>
                    </a:lnTo>
                    <a:lnTo>
                      <a:pt x="39" y="127"/>
                    </a:lnTo>
                    <a:lnTo>
                      <a:pt x="37" y="125"/>
                    </a:lnTo>
                    <a:lnTo>
                      <a:pt x="62" y="140"/>
                    </a:lnTo>
                    <a:lnTo>
                      <a:pt x="59" y="139"/>
                    </a:lnTo>
                    <a:lnTo>
                      <a:pt x="90" y="145"/>
                    </a:lnTo>
                    <a:lnTo>
                      <a:pt x="87" y="145"/>
                    </a:lnTo>
                    <a:lnTo>
                      <a:pt x="118" y="139"/>
                    </a:lnTo>
                    <a:lnTo>
                      <a:pt x="115" y="140"/>
                    </a:lnTo>
                    <a:lnTo>
                      <a:pt x="141" y="125"/>
                    </a:lnTo>
                    <a:lnTo>
                      <a:pt x="139" y="127"/>
                    </a:lnTo>
                    <a:lnTo>
                      <a:pt x="156" y="104"/>
                    </a:lnTo>
                    <a:lnTo>
                      <a:pt x="155" y="107"/>
                    </a:lnTo>
                    <a:lnTo>
                      <a:pt x="161" y="79"/>
                    </a:lnTo>
                    <a:lnTo>
                      <a:pt x="161" y="82"/>
                    </a:lnTo>
                    <a:lnTo>
                      <a:pt x="155" y="54"/>
                    </a:lnTo>
                    <a:lnTo>
                      <a:pt x="156" y="57"/>
                    </a:lnTo>
                    <a:lnTo>
                      <a:pt x="139" y="34"/>
                    </a:lnTo>
                    <a:lnTo>
                      <a:pt x="141" y="36"/>
                    </a:lnTo>
                    <a:lnTo>
                      <a:pt x="115" y="21"/>
                    </a:lnTo>
                    <a:lnTo>
                      <a:pt x="118" y="22"/>
                    </a:lnTo>
                    <a:lnTo>
                      <a:pt x="87" y="16"/>
                    </a:lnTo>
                    <a:lnTo>
                      <a:pt x="90" y="16"/>
                    </a:lnTo>
                    <a:lnTo>
                      <a:pt x="59" y="22"/>
                    </a:lnTo>
                    <a:lnTo>
                      <a:pt x="62" y="21"/>
                    </a:lnTo>
                    <a:lnTo>
                      <a:pt x="37" y="36"/>
                    </a:lnTo>
                    <a:lnTo>
                      <a:pt x="39" y="34"/>
                    </a:lnTo>
                    <a:lnTo>
                      <a:pt x="21" y="57"/>
                    </a:lnTo>
                    <a:lnTo>
                      <a:pt x="22" y="54"/>
                    </a:lnTo>
                    <a:lnTo>
                      <a:pt x="16" y="82"/>
                    </a:lnTo>
                    <a:lnTo>
                      <a:pt x="16" y="79"/>
                    </a:lnTo>
                    <a:lnTo>
                      <a:pt x="22" y="107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350"/>
              </a:p>
            </p:txBody>
          </p:sp>
          <p:pic>
            <p:nvPicPr>
              <p:cNvPr id="294" name="Picture 119"/>
              <p:cNvPicPr>
                <a:picLocks noChangeAspect="1" noChangeArrowheads="1"/>
              </p:cNvPicPr>
              <p:nvPr/>
            </p:nvPicPr>
            <p:blipFill>
              <a:blip r:embed="rId2"/>
              <a:srcRect l="19862" t="17231" r="24123" b="22461"/>
              <a:stretch>
                <a:fillRect/>
              </a:stretch>
            </p:blipFill>
            <p:spPr bwMode="auto">
              <a:xfrm>
                <a:off x="7416800" y="2006600"/>
                <a:ext cx="1244600" cy="155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303" name="302 Grupo"/>
          <p:cNvGrpSpPr/>
          <p:nvPr/>
        </p:nvGrpSpPr>
        <p:grpSpPr>
          <a:xfrm>
            <a:off x="3438525" y="3328213"/>
            <a:ext cx="1900238" cy="1177112"/>
            <a:chOff x="304800" y="926068"/>
            <a:chExt cx="2533650" cy="1569482"/>
          </a:xfrm>
        </p:grpSpPr>
        <p:sp>
          <p:nvSpPr>
            <p:cNvPr id="174" name="173 CuadroTexto"/>
            <p:cNvSpPr txBox="1"/>
            <p:nvPr/>
          </p:nvSpPr>
          <p:spPr>
            <a:xfrm>
              <a:off x="393700" y="926068"/>
              <a:ext cx="23113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/>
                <a:t>Entrada</a:t>
              </a:r>
              <a:r>
                <a:rPr lang="en-US" sz="1350" dirty="0"/>
                <a:t> </a:t>
              </a:r>
              <a:r>
                <a:rPr lang="en-US" sz="1350" dirty="0" err="1"/>
                <a:t>incompleta</a:t>
              </a:r>
              <a:endParaRPr lang="es-ES" sz="1350" dirty="0"/>
            </a:p>
          </p:txBody>
        </p:sp>
        <p:pic>
          <p:nvPicPr>
            <p:cNvPr id="1144" name="Picture 120"/>
            <p:cNvPicPr>
              <a:picLocks noChangeAspect="1" noChangeArrowheads="1"/>
            </p:cNvPicPr>
            <p:nvPr/>
          </p:nvPicPr>
          <p:blipFill>
            <a:blip r:embed="rId3"/>
            <a:srcRect l="20998" t="18208" r="26271" b="22749"/>
            <a:stretch>
              <a:fillRect/>
            </a:stretch>
          </p:blipFill>
          <p:spPr bwMode="auto">
            <a:xfrm>
              <a:off x="1881065" y="1250950"/>
              <a:ext cx="957385" cy="124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46" name="Picture 122"/>
            <p:cNvPicPr>
              <a:picLocks noChangeAspect="1" noChangeArrowheads="1"/>
            </p:cNvPicPr>
            <p:nvPr/>
          </p:nvPicPr>
          <p:blipFill>
            <a:blip r:embed="rId4"/>
            <a:srcRect l="20998" t="18208" r="26271" b="22730"/>
            <a:stretch>
              <a:fillRect/>
            </a:stretch>
          </p:blipFill>
          <p:spPr bwMode="auto">
            <a:xfrm>
              <a:off x="304800" y="1250951"/>
              <a:ext cx="951486" cy="1234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9" name="298 Flecha derecha"/>
            <p:cNvSpPr/>
            <p:nvPr/>
          </p:nvSpPr>
          <p:spPr>
            <a:xfrm>
              <a:off x="1371600" y="1784350"/>
              <a:ext cx="400050" cy="1333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304" name="303 Grupo"/>
          <p:cNvGrpSpPr/>
          <p:nvPr/>
        </p:nvGrpSpPr>
        <p:grpSpPr>
          <a:xfrm>
            <a:off x="5672138" y="3328213"/>
            <a:ext cx="1933575" cy="1177112"/>
            <a:chOff x="6172200" y="4348718"/>
            <a:chExt cx="2578100" cy="1569482"/>
          </a:xfrm>
        </p:grpSpPr>
        <p:sp>
          <p:nvSpPr>
            <p:cNvPr id="175" name="174 CuadroTexto"/>
            <p:cNvSpPr txBox="1"/>
            <p:nvPr/>
          </p:nvSpPr>
          <p:spPr>
            <a:xfrm>
              <a:off x="6305551" y="4348718"/>
              <a:ext cx="2311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/>
                <a:t>Entrada</a:t>
              </a:r>
              <a:r>
                <a:rPr lang="en-US" sz="1350" dirty="0"/>
                <a:t> </a:t>
              </a:r>
              <a:r>
                <a:rPr lang="en-US" sz="1350" dirty="0" err="1"/>
                <a:t>contaminada</a:t>
              </a:r>
              <a:endParaRPr lang="es-ES" sz="1350" dirty="0"/>
            </a:p>
          </p:txBody>
        </p:sp>
        <p:pic>
          <p:nvPicPr>
            <p:cNvPr id="296" name="Picture 120"/>
            <p:cNvPicPr>
              <a:picLocks noChangeAspect="1" noChangeArrowheads="1"/>
            </p:cNvPicPr>
            <p:nvPr/>
          </p:nvPicPr>
          <p:blipFill>
            <a:blip r:embed="rId3"/>
            <a:srcRect l="20998" t="18208" r="26271" b="22749"/>
            <a:stretch>
              <a:fillRect/>
            </a:stretch>
          </p:blipFill>
          <p:spPr bwMode="auto">
            <a:xfrm>
              <a:off x="7792915" y="4673600"/>
              <a:ext cx="957385" cy="124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45" name="Picture 121"/>
            <p:cNvPicPr>
              <a:picLocks noChangeAspect="1" noChangeArrowheads="1"/>
            </p:cNvPicPr>
            <p:nvPr/>
          </p:nvPicPr>
          <p:blipFill>
            <a:blip r:embed="rId5"/>
            <a:srcRect l="20989" t="18208" r="26271" b="22730"/>
            <a:stretch>
              <a:fillRect/>
            </a:stretch>
          </p:blipFill>
          <p:spPr bwMode="auto">
            <a:xfrm>
              <a:off x="6172200" y="4673601"/>
              <a:ext cx="951657" cy="1234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0" name="299 Flecha derecha"/>
            <p:cNvSpPr/>
            <p:nvPr/>
          </p:nvSpPr>
          <p:spPr>
            <a:xfrm>
              <a:off x="7283450" y="5207000"/>
              <a:ext cx="400050" cy="1333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Elipse"/>
          <p:cNvSpPr/>
          <p:nvPr/>
        </p:nvSpPr>
        <p:spPr>
          <a:xfrm>
            <a:off x="2038350" y="5048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1" name="40 Elipse"/>
          <p:cNvSpPr/>
          <p:nvPr/>
        </p:nvSpPr>
        <p:spPr>
          <a:xfrm>
            <a:off x="1504950" y="4381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2" name="41 Rectángulo"/>
          <p:cNvSpPr/>
          <p:nvPr/>
        </p:nvSpPr>
        <p:spPr>
          <a:xfrm>
            <a:off x="1338263" y="4048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3" name="42 Rectángulo"/>
          <p:cNvSpPr/>
          <p:nvPr/>
        </p:nvSpPr>
        <p:spPr>
          <a:xfrm>
            <a:off x="1471613" y="4048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4" name="43 Rectángulo"/>
          <p:cNvSpPr/>
          <p:nvPr/>
        </p:nvSpPr>
        <p:spPr>
          <a:xfrm>
            <a:off x="1338263" y="53816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5" name="44 Rectángulo"/>
          <p:cNvSpPr/>
          <p:nvPr/>
        </p:nvSpPr>
        <p:spPr>
          <a:xfrm>
            <a:off x="1471613" y="53816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6" name="45 Rectángulo"/>
          <p:cNvSpPr/>
          <p:nvPr/>
        </p:nvSpPr>
        <p:spPr>
          <a:xfrm>
            <a:off x="1338263" y="6715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7" name="46 Rectángulo"/>
          <p:cNvSpPr/>
          <p:nvPr/>
        </p:nvSpPr>
        <p:spPr>
          <a:xfrm>
            <a:off x="1471613" y="6715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8" name="47 Elipse"/>
          <p:cNvSpPr/>
          <p:nvPr/>
        </p:nvSpPr>
        <p:spPr>
          <a:xfrm>
            <a:off x="1371600" y="7048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9" name="48 Elipse"/>
          <p:cNvSpPr/>
          <p:nvPr/>
        </p:nvSpPr>
        <p:spPr>
          <a:xfrm>
            <a:off x="1371600" y="5715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0" name="49 Elipse"/>
          <p:cNvSpPr/>
          <p:nvPr/>
        </p:nvSpPr>
        <p:spPr>
          <a:xfrm>
            <a:off x="1371600" y="4381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1" name="50 Elipse"/>
          <p:cNvSpPr/>
          <p:nvPr/>
        </p:nvSpPr>
        <p:spPr>
          <a:xfrm>
            <a:off x="1504950" y="7048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2" name="51 Rectángulo"/>
          <p:cNvSpPr/>
          <p:nvPr/>
        </p:nvSpPr>
        <p:spPr>
          <a:xfrm>
            <a:off x="2005013" y="4714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3" name="52 Rectángulo"/>
          <p:cNvSpPr/>
          <p:nvPr/>
        </p:nvSpPr>
        <p:spPr>
          <a:xfrm>
            <a:off x="2138363" y="4714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4" name="53 Rectángulo"/>
          <p:cNvSpPr/>
          <p:nvPr/>
        </p:nvSpPr>
        <p:spPr>
          <a:xfrm>
            <a:off x="2005013" y="60483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5" name="54 Rectángulo"/>
          <p:cNvSpPr/>
          <p:nvPr/>
        </p:nvSpPr>
        <p:spPr>
          <a:xfrm>
            <a:off x="2138363" y="60483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6" name="55 Flecha derecha"/>
          <p:cNvSpPr/>
          <p:nvPr/>
        </p:nvSpPr>
        <p:spPr>
          <a:xfrm>
            <a:off x="1671638" y="538162"/>
            <a:ext cx="266700" cy="166688"/>
          </a:xfrm>
          <a:prstGeom prst="rightArrow">
            <a:avLst>
              <a:gd name="adj1" fmla="val 50000"/>
              <a:gd name="adj2" fmla="val 9608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7" name="56 Elipse"/>
          <p:cNvSpPr/>
          <p:nvPr/>
        </p:nvSpPr>
        <p:spPr>
          <a:xfrm>
            <a:off x="2171700" y="5048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8" name="57 Elipse"/>
          <p:cNvSpPr/>
          <p:nvPr/>
        </p:nvSpPr>
        <p:spPr>
          <a:xfrm>
            <a:off x="2038350" y="6381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9" name="58 Elipse"/>
          <p:cNvSpPr/>
          <p:nvPr/>
        </p:nvSpPr>
        <p:spPr>
          <a:xfrm>
            <a:off x="3371850" y="5048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1" name="60 Rectángulo"/>
          <p:cNvSpPr/>
          <p:nvPr/>
        </p:nvSpPr>
        <p:spPr>
          <a:xfrm>
            <a:off x="2671763" y="4048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2" name="61 Rectángulo"/>
          <p:cNvSpPr/>
          <p:nvPr/>
        </p:nvSpPr>
        <p:spPr>
          <a:xfrm>
            <a:off x="2805113" y="4048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3" name="62 Rectángulo"/>
          <p:cNvSpPr/>
          <p:nvPr/>
        </p:nvSpPr>
        <p:spPr>
          <a:xfrm>
            <a:off x="2671763" y="53816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4" name="63 Rectángulo"/>
          <p:cNvSpPr/>
          <p:nvPr/>
        </p:nvSpPr>
        <p:spPr>
          <a:xfrm>
            <a:off x="2805113" y="53816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5" name="64 Rectángulo"/>
          <p:cNvSpPr/>
          <p:nvPr/>
        </p:nvSpPr>
        <p:spPr>
          <a:xfrm>
            <a:off x="2671763" y="6715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6" name="65 Rectángulo"/>
          <p:cNvSpPr/>
          <p:nvPr/>
        </p:nvSpPr>
        <p:spPr>
          <a:xfrm>
            <a:off x="2805113" y="6715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7" name="66 Elipse"/>
          <p:cNvSpPr/>
          <p:nvPr/>
        </p:nvSpPr>
        <p:spPr>
          <a:xfrm>
            <a:off x="2705100" y="7048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8" name="67 Elipse"/>
          <p:cNvSpPr/>
          <p:nvPr/>
        </p:nvSpPr>
        <p:spPr>
          <a:xfrm>
            <a:off x="2705100" y="5715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9" name="68 Elipse"/>
          <p:cNvSpPr/>
          <p:nvPr/>
        </p:nvSpPr>
        <p:spPr>
          <a:xfrm>
            <a:off x="2705100" y="4381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0" name="69 Elipse"/>
          <p:cNvSpPr/>
          <p:nvPr/>
        </p:nvSpPr>
        <p:spPr>
          <a:xfrm>
            <a:off x="2838450" y="5715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1" name="70 Rectángulo"/>
          <p:cNvSpPr/>
          <p:nvPr/>
        </p:nvSpPr>
        <p:spPr>
          <a:xfrm>
            <a:off x="3338513" y="4714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2" name="71 Rectángulo"/>
          <p:cNvSpPr/>
          <p:nvPr/>
        </p:nvSpPr>
        <p:spPr>
          <a:xfrm>
            <a:off x="3471863" y="4714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" name="72 Rectángulo"/>
          <p:cNvSpPr/>
          <p:nvPr/>
        </p:nvSpPr>
        <p:spPr>
          <a:xfrm>
            <a:off x="3338513" y="60483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4" name="73 Rectángulo"/>
          <p:cNvSpPr/>
          <p:nvPr/>
        </p:nvSpPr>
        <p:spPr>
          <a:xfrm>
            <a:off x="3471863" y="60483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" name="74 Flecha derecha"/>
          <p:cNvSpPr/>
          <p:nvPr/>
        </p:nvSpPr>
        <p:spPr>
          <a:xfrm>
            <a:off x="3005138" y="538162"/>
            <a:ext cx="266700" cy="166688"/>
          </a:xfrm>
          <a:prstGeom prst="rightArrow">
            <a:avLst>
              <a:gd name="adj1" fmla="val 50000"/>
              <a:gd name="adj2" fmla="val 9608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7" name="76 Elipse"/>
          <p:cNvSpPr/>
          <p:nvPr/>
        </p:nvSpPr>
        <p:spPr>
          <a:xfrm>
            <a:off x="3371850" y="6381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8" name="77 Elipse"/>
          <p:cNvSpPr/>
          <p:nvPr/>
        </p:nvSpPr>
        <p:spPr>
          <a:xfrm>
            <a:off x="4705350" y="5048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9" name="78 Rectángulo"/>
          <p:cNvSpPr/>
          <p:nvPr/>
        </p:nvSpPr>
        <p:spPr>
          <a:xfrm>
            <a:off x="4005263" y="4048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0" name="79 Rectángulo"/>
          <p:cNvSpPr/>
          <p:nvPr/>
        </p:nvSpPr>
        <p:spPr>
          <a:xfrm>
            <a:off x="4138613" y="4048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1" name="80 Rectángulo"/>
          <p:cNvSpPr/>
          <p:nvPr/>
        </p:nvSpPr>
        <p:spPr>
          <a:xfrm>
            <a:off x="4005263" y="53816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2" name="81 Rectángulo"/>
          <p:cNvSpPr/>
          <p:nvPr/>
        </p:nvSpPr>
        <p:spPr>
          <a:xfrm>
            <a:off x="4138613" y="53816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3" name="82 Rectángulo"/>
          <p:cNvSpPr/>
          <p:nvPr/>
        </p:nvSpPr>
        <p:spPr>
          <a:xfrm>
            <a:off x="4005263" y="6715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4" name="83 Rectángulo"/>
          <p:cNvSpPr/>
          <p:nvPr/>
        </p:nvSpPr>
        <p:spPr>
          <a:xfrm>
            <a:off x="4138613" y="6715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5" name="84 Elipse"/>
          <p:cNvSpPr/>
          <p:nvPr/>
        </p:nvSpPr>
        <p:spPr>
          <a:xfrm>
            <a:off x="4171950" y="5715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6" name="85 Elipse"/>
          <p:cNvSpPr/>
          <p:nvPr/>
        </p:nvSpPr>
        <p:spPr>
          <a:xfrm>
            <a:off x="4038600" y="7048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7" name="86 Elipse"/>
          <p:cNvSpPr/>
          <p:nvPr/>
        </p:nvSpPr>
        <p:spPr>
          <a:xfrm>
            <a:off x="4038600" y="4381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9" name="88 Rectángulo"/>
          <p:cNvSpPr/>
          <p:nvPr/>
        </p:nvSpPr>
        <p:spPr>
          <a:xfrm>
            <a:off x="4672013" y="4714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0" name="89 Rectángulo"/>
          <p:cNvSpPr/>
          <p:nvPr/>
        </p:nvSpPr>
        <p:spPr>
          <a:xfrm>
            <a:off x="4805363" y="4714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1" name="90 Rectángulo"/>
          <p:cNvSpPr/>
          <p:nvPr/>
        </p:nvSpPr>
        <p:spPr>
          <a:xfrm>
            <a:off x="4672013" y="60483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2" name="91 Rectángulo"/>
          <p:cNvSpPr/>
          <p:nvPr/>
        </p:nvSpPr>
        <p:spPr>
          <a:xfrm>
            <a:off x="4805363" y="60483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3" name="92 Flecha derecha"/>
          <p:cNvSpPr/>
          <p:nvPr/>
        </p:nvSpPr>
        <p:spPr>
          <a:xfrm>
            <a:off x="4338638" y="538162"/>
            <a:ext cx="266700" cy="166688"/>
          </a:xfrm>
          <a:prstGeom prst="rightArrow">
            <a:avLst>
              <a:gd name="adj1" fmla="val 50000"/>
              <a:gd name="adj2" fmla="val 9608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4" name="93 Elipse"/>
          <p:cNvSpPr/>
          <p:nvPr/>
        </p:nvSpPr>
        <p:spPr>
          <a:xfrm>
            <a:off x="4705350" y="6381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5" name="94 Elipse"/>
          <p:cNvSpPr/>
          <p:nvPr/>
        </p:nvSpPr>
        <p:spPr>
          <a:xfrm>
            <a:off x="4838700" y="6381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6" name="95 Elipse"/>
          <p:cNvSpPr/>
          <p:nvPr/>
        </p:nvSpPr>
        <p:spPr>
          <a:xfrm>
            <a:off x="4838700" y="5048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7" name="96 Elipse"/>
          <p:cNvSpPr/>
          <p:nvPr/>
        </p:nvSpPr>
        <p:spPr>
          <a:xfrm>
            <a:off x="2038350" y="13716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8" name="97 Elipse"/>
          <p:cNvSpPr/>
          <p:nvPr/>
        </p:nvSpPr>
        <p:spPr>
          <a:xfrm>
            <a:off x="1504950" y="13049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9" name="98 Rectángulo"/>
          <p:cNvSpPr/>
          <p:nvPr/>
        </p:nvSpPr>
        <p:spPr>
          <a:xfrm>
            <a:off x="1338263" y="12715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0" name="99 Rectángulo"/>
          <p:cNvSpPr/>
          <p:nvPr/>
        </p:nvSpPr>
        <p:spPr>
          <a:xfrm>
            <a:off x="1471613" y="12715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1" name="100 Rectángulo"/>
          <p:cNvSpPr/>
          <p:nvPr/>
        </p:nvSpPr>
        <p:spPr>
          <a:xfrm>
            <a:off x="1338263" y="140493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2" name="101 Rectángulo"/>
          <p:cNvSpPr/>
          <p:nvPr/>
        </p:nvSpPr>
        <p:spPr>
          <a:xfrm>
            <a:off x="1471613" y="140493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3" name="102 Rectángulo"/>
          <p:cNvSpPr/>
          <p:nvPr/>
        </p:nvSpPr>
        <p:spPr>
          <a:xfrm>
            <a:off x="1338263" y="15382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4" name="103 Rectángulo"/>
          <p:cNvSpPr/>
          <p:nvPr/>
        </p:nvSpPr>
        <p:spPr>
          <a:xfrm>
            <a:off x="1471613" y="15382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5" name="104 Elipse"/>
          <p:cNvSpPr/>
          <p:nvPr/>
        </p:nvSpPr>
        <p:spPr>
          <a:xfrm>
            <a:off x="1371600" y="15716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6" name="105 Elipse"/>
          <p:cNvSpPr/>
          <p:nvPr/>
        </p:nvSpPr>
        <p:spPr>
          <a:xfrm>
            <a:off x="1371600" y="14382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7" name="106 Elipse"/>
          <p:cNvSpPr/>
          <p:nvPr/>
        </p:nvSpPr>
        <p:spPr>
          <a:xfrm>
            <a:off x="1371600" y="13049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9" name="108 Rectángulo"/>
          <p:cNvSpPr/>
          <p:nvPr/>
        </p:nvSpPr>
        <p:spPr>
          <a:xfrm>
            <a:off x="2005013" y="133826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0" name="109 Rectángulo"/>
          <p:cNvSpPr/>
          <p:nvPr/>
        </p:nvSpPr>
        <p:spPr>
          <a:xfrm>
            <a:off x="2138363" y="133826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1" name="110 Rectángulo"/>
          <p:cNvSpPr/>
          <p:nvPr/>
        </p:nvSpPr>
        <p:spPr>
          <a:xfrm>
            <a:off x="2005013" y="14716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2" name="111 Rectángulo"/>
          <p:cNvSpPr/>
          <p:nvPr/>
        </p:nvSpPr>
        <p:spPr>
          <a:xfrm>
            <a:off x="2138363" y="14716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3" name="112 Flecha derecha"/>
          <p:cNvSpPr/>
          <p:nvPr/>
        </p:nvSpPr>
        <p:spPr>
          <a:xfrm>
            <a:off x="1671638" y="1404937"/>
            <a:ext cx="266700" cy="166688"/>
          </a:xfrm>
          <a:prstGeom prst="rightArrow">
            <a:avLst>
              <a:gd name="adj1" fmla="val 50000"/>
              <a:gd name="adj2" fmla="val 9608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4" name="113 Elipse"/>
          <p:cNvSpPr/>
          <p:nvPr/>
        </p:nvSpPr>
        <p:spPr>
          <a:xfrm>
            <a:off x="2171700" y="13716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5" name="114 Elipse"/>
          <p:cNvSpPr/>
          <p:nvPr/>
        </p:nvSpPr>
        <p:spPr>
          <a:xfrm>
            <a:off x="2038350" y="15049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6" name="115 Elipse"/>
          <p:cNvSpPr/>
          <p:nvPr/>
        </p:nvSpPr>
        <p:spPr>
          <a:xfrm>
            <a:off x="3338513" y="13716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7" name="116 Rectángulo"/>
          <p:cNvSpPr/>
          <p:nvPr/>
        </p:nvSpPr>
        <p:spPr>
          <a:xfrm>
            <a:off x="2638425" y="12715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8" name="117 Rectángulo"/>
          <p:cNvSpPr/>
          <p:nvPr/>
        </p:nvSpPr>
        <p:spPr>
          <a:xfrm>
            <a:off x="2771775" y="12715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9" name="118 Rectángulo"/>
          <p:cNvSpPr/>
          <p:nvPr/>
        </p:nvSpPr>
        <p:spPr>
          <a:xfrm>
            <a:off x="2638425" y="140493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0" name="119 Rectángulo"/>
          <p:cNvSpPr/>
          <p:nvPr/>
        </p:nvSpPr>
        <p:spPr>
          <a:xfrm>
            <a:off x="2771775" y="140493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1" name="120 Rectángulo"/>
          <p:cNvSpPr/>
          <p:nvPr/>
        </p:nvSpPr>
        <p:spPr>
          <a:xfrm>
            <a:off x="2638425" y="15382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2" name="121 Rectángulo"/>
          <p:cNvSpPr/>
          <p:nvPr/>
        </p:nvSpPr>
        <p:spPr>
          <a:xfrm>
            <a:off x="2771775" y="1538288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4" name="123 Elipse"/>
          <p:cNvSpPr/>
          <p:nvPr/>
        </p:nvSpPr>
        <p:spPr>
          <a:xfrm>
            <a:off x="2671763" y="14382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5" name="124 Elipse"/>
          <p:cNvSpPr/>
          <p:nvPr/>
        </p:nvSpPr>
        <p:spPr>
          <a:xfrm>
            <a:off x="2671763" y="13049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6" name="125 Elipse"/>
          <p:cNvSpPr/>
          <p:nvPr/>
        </p:nvSpPr>
        <p:spPr>
          <a:xfrm>
            <a:off x="2805113" y="13049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7" name="126 Rectángulo"/>
          <p:cNvSpPr/>
          <p:nvPr/>
        </p:nvSpPr>
        <p:spPr>
          <a:xfrm>
            <a:off x="3305175" y="133826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8" name="127 Rectángulo"/>
          <p:cNvSpPr/>
          <p:nvPr/>
        </p:nvSpPr>
        <p:spPr>
          <a:xfrm>
            <a:off x="3438525" y="133826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9" name="128 Rectángulo"/>
          <p:cNvSpPr/>
          <p:nvPr/>
        </p:nvSpPr>
        <p:spPr>
          <a:xfrm>
            <a:off x="3305175" y="14716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0" name="129 Rectángulo"/>
          <p:cNvSpPr/>
          <p:nvPr/>
        </p:nvSpPr>
        <p:spPr>
          <a:xfrm>
            <a:off x="3438525" y="1471613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1" name="130 Flecha derecha"/>
          <p:cNvSpPr/>
          <p:nvPr/>
        </p:nvSpPr>
        <p:spPr>
          <a:xfrm>
            <a:off x="2971800" y="1404937"/>
            <a:ext cx="266700" cy="166688"/>
          </a:xfrm>
          <a:prstGeom prst="rightArrow">
            <a:avLst>
              <a:gd name="adj1" fmla="val 50000"/>
              <a:gd name="adj2" fmla="val 9608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2" name="131 Elipse"/>
          <p:cNvSpPr/>
          <p:nvPr/>
        </p:nvSpPr>
        <p:spPr>
          <a:xfrm>
            <a:off x="3338513" y="15049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4" name="133 Elipse"/>
          <p:cNvSpPr/>
          <p:nvPr/>
        </p:nvSpPr>
        <p:spPr>
          <a:xfrm>
            <a:off x="3471863" y="13716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5" name="134 Elipse"/>
          <p:cNvSpPr/>
          <p:nvPr/>
        </p:nvSpPr>
        <p:spPr>
          <a:xfrm>
            <a:off x="2805113" y="143827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6" name="135 Elipse"/>
          <p:cNvSpPr/>
          <p:nvPr/>
        </p:nvSpPr>
        <p:spPr>
          <a:xfrm>
            <a:off x="2805113" y="1571625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8" name="137 Elipse"/>
          <p:cNvSpPr/>
          <p:nvPr/>
        </p:nvSpPr>
        <p:spPr>
          <a:xfrm>
            <a:off x="1504950" y="22050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39" name="138 Rectángulo"/>
          <p:cNvSpPr/>
          <p:nvPr/>
        </p:nvSpPr>
        <p:spPr>
          <a:xfrm>
            <a:off x="133826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40" name="139 Rectángulo"/>
          <p:cNvSpPr/>
          <p:nvPr/>
        </p:nvSpPr>
        <p:spPr>
          <a:xfrm>
            <a:off x="147161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41" name="140 Rectángulo"/>
          <p:cNvSpPr/>
          <p:nvPr/>
        </p:nvSpPr>
        <p:spPr>
          <a:xfrm>
            <a:off x="133826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42" name="141 Rectángulo"/>
          <p:cNvSpPr/>
          <p:nvPr/>
        </p:nvSpPr>
        <p:spPr>
          <a:xfrm>
            <a:off x="147161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43" name="142 Rectángulo"/>
          <p:cNvSpPr/>
          <p:nvPr/>
        </p:nvSpPr>
        <p:spPr>
          <a:xfrm>
            <a:off x="133826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44" name="143 Rectángulo"/>
          <p:cNvSpPr/>
          <p:nvPr/>
        </p:nvSpPr>
        <p:spPr>
          <a:xfrm>
            <a:off x="147161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45" name="144 Elipse"/>
          <p:cNvSpPr/>
          <p:nvPr/>
        </p:nvSpPr>
        <p:spPr>
          <a:xfrm>
            <a:off x="1371600" y="24717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46" name="145 Elipse"/>
          <p:cNvSpPr/>
          <p:nvPr/>
        </p:nvSpPr>
        <p:spPr>
          <a:xfrm>
            <a:off x="1371600" y="23383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47" name="146 Elipse"/>
          <p:cNvSpPr/>
          <p:nvPr/>
        </p:nvSpPr>
        <p:spPr>
          <a:xfrm>
            <a:off x="1371600" y="22050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48" name="147 Elipse"/>
          <p:cNvSpPr/>
          <p:nvPr/>
        </p:nvSpPr>
        <p:spPr>
          <a:xfrm>
            <a:off x="1504950" y="24717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3" name="152 Flecha derecha"/>
          <p:cNvSpPr/>
          <p:nvPr/>
        </p:nvSpPr>
        <p:spPr>
          <a:xfrm>
            <a:off x="1671638" y="2305050"/>
            <a:ext cx="266700" cy="166688"/>
          </a:xfrm>
          <a:prstGeom prst="rightArrow">
            <a:avLst>
              <a:gd name="adj1" fmla="val 50000"/>
              <a:gd name="adj2" fmla="val 9608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7" name="156 Rectángulo"/>
          <p:cNvSpPr/>
          <p:nvPr/>
        </p:nvSpPr>
        <p:spPr>
          <a:xfrm>
            <a:off x="267176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8" name="157 Rectángulo"/>
          <p:cNvSpPr/>
          <p:nvPr/>
        </p:nvSpPr>
        <p:spPr>
          <a:xfrm>
            <a:off x="280511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9" name="158 Rectángulo"/>
          <p:cNvSpPr/>
          <p:nvPr/>
        </p:nvSpPr>
        <p:spPr>
          <a:xfrm>
            <a:off x="267176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0" name="159 Rectángulo"/>
          <p:cNvSpPr/>
          <p:nvPr/>
        </p:nvSpPr>
        <p:spPr>
          <a:xfrm>
            <a:off x="280511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1" name="160 Rectángulo"/>
          <p:cNvSpPr/>
          <p:nvPr/>
        </p:nvSpPr>
        <p:spPr>
          <a:xfrm>
            <a:off x="267176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2" name="161 Rectángulo"/>
          <p:cNvSpPr/>
          <p:nvPr/>
        </p:nvSpPr>
        <p:spPr>
          <a:xfrm>
            <a:off x="280511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3" name="162 Elipse"/>
          <p:cNvSpPr/>
          <p:nvPr/>
        </p:nvSpPr>
        <p:spPr>
          <a:xfrm>
            <a:off x="2705100" y="24717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4" name="163 Elipse"/>
          <p:cNvSpPr/>
          <p:nvPr/>
        </p:nvSpPr>
        <p:spPr>
          <a:xfrm>
            <a:off x="2705100" y="23383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5" name="164 Elipse"/>
          <p:cNvSpPr/>
          <p:nvPr/>
        </p:nvSpPr>
        <p:spPr>
          <a:xfrm>
            <a:off x="2705100" y="22050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6" name="165 Elipse"/>
          <p:cNvSpPr/>
          <p:nvPr/>
        </p:nvSpPr>
        <p:spPr>
          <a:xfrm>
            <a:off x="2838450" y="23383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1" name="170 Flecha derecha"/>
          <p:cNvSpPr/>
          <p:nvPr/>
        </p:nvSpPr>
        <p:spPr>
          <a:xfrm>
            <a:off x="3005138" y="2305050"/>
            <a:ext cx="266700" cy="166688"/>
          </a:xfrm>
          <a:prstGeom prst="rightArrow">
            <a:avLst>
              <a:gd name="adj1" fmla="val 50000"/>
              <a:gd name="adj2" fmla="val 9608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4" name="173 Rectángulo"/>
          <p:cNvSpPr/>
          <p:nvPr/>
        </p:nvSpPr>
        <p:spPr>
          <a:xfrm>
            <a:off x="400526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5" name="174 Rectángulo"/>
          <p:cNvSpPr/>
          <p:nvPr/>
        </p:nvSpPr>
        <p:spPr>
          <a:xfrm>
            <a:off x="413861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6" name="175 Rectángulo"/>
          <p:cNvSpPr/>
          <p:nvPr/>
        </p:nvSpPr>
        <p:spPr>
          <a:xfrm>
            <a:off x="400526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7" name="176 Rectángulo"/>
          <p:cNvSpPr/>
          <p:nvPr/>
        </p:nvSpPr>
        <p:spPr>
          <a:xfrm>
            <a:off x="413861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8" name="177 Rectángulo"/>
          <p:cNvSpPr/>
          <p:nvPr/>
        </p:nvSpPr>
        <p:spPr>
          <a:xfrm>
            <a:off x="400526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9" name="178 Rectángulo"/>
          <p:cNvSpPr/>
          <p:nvPr/>
        </p:nvSpPr>
        <p:spPr>
          <a:xfrm>
            <a:off x="413861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80" name="179 Elipse"/>
          <p:cNvSpPr/>
          <p:nvPr/>
        </p:nvSpPr>
        <p:spPr>
          <a:xfrm>
            <a:off x="4171950" y="23383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81" name="180 Elipse"/>
          <p:cNvSpPr/>
          <p:nvPr/>
        </p:nvSpPr>
        <p:spPr>
          <a:xfrm>
            <a:off x="4038600" y="24717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82" name="181 Elipse"/>
          <p:cNvSpPr/>
          <p:nvPr/>
        </p:nvSpPr>
        <p:spPr>
          <a:xfrm>
            <a:off x="4038600" y="22050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87" name="186 Flecha derecha"/>
          <p:cNvSpPr/>
          <p:nvPr/>
        </p:nvSpPr>
        <p:spPr>
          <a:xfrm>
            <a:off x="4338638" y="2305050"/>
            <a:ext cx="266700" cy="166688"/>
          </a:xfrm>
          <a:prstGeom prst="rightArrow">
            <a:avLst>
              <a:gd name="adj1" fmla="val 50000"/>
              <a:gd name="adj2" fmla="val 9608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1" name="190 Elipse"/>
          <p:cNvSpPr/>
          <p:nvPr/>
        </p:nvSpPr>
        <p:spPr>
          <a:xfrm>
            <a:off x="2171700" y="22050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2" name="191 Rectángulo"/>
          <p:cNvSpPr/>
          <p:nvPr/>
        </p:nvSpPr>
        <p:spPr>
          <a:xfrm>
            <a:off x="200501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3" name="192 Rectángulo"/>
          <p:cNvSpPr/>
          <p:nvPr/>
        </p:nvSpPr>
        <p:spPr>
          <a:xfrm>
            <a:off x="213836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4" name="193 Rectángulo"/>
          <p:cNvSpPr/>
          <p:nvPr/>
        </p:nvSpPr>
        <p:spPr>
          <a:xfrm>
            <a:off x="200501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5" name="194 Rectángulo"/>
          <p:cNvSpPr/>
          <p:nvPr/>
        </p:nvSpPr>
        <p:spPr>
          <a:xfrm>
            <a:off x="213836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6" name="195 Rectángulo"/>
          <p:cNvSpPr/>
          <p:nvPr/>
        </p:nvSpPr>
        <p:spPr>
          <a:xfrm>
            <a:off x="200501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7" name="196 Rectángulo"/>
          <p:cNvSpPr/>
          <p:nvPr/>
        </p:nvSpPr>
        <p:spPr>
          <a:xfrm>
            <a:off x="213836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8" name="197 Elipse"/>
          <p:cNvSpPr/>
          <p:nvPr/>
        </p:nvSpPr>
        <p:spPr>
          <a:xfrm>
            <a:off x="2038350" y="24717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9" name="198 Elipse"/>
          <p:cNvSpPr/>
          <p:nvPr/>
        </p:nvSpPr>
        <p:spPr>
          <a:xfrm>
            <a:off x="2038350" y="23383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0" name="199 Elipse"/>
          <p:cNvSpPr/>
          <p:nvPr/>
        </p:nvSpPr>
        <p:spPr>
          <a:xfrm>
            <a:off x="2038350" y="22050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1" name="200 Elipse"/>
          <p:cNvSpPr/>
          <p:nvPr/>
        </p:nvSpPr>
        <p:spPr>
          <a:xfrm>
            <a:off x="2171700" y="24717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2" name="201 Rectángulo"/>
          <p:cNvSpPr/>
          <p:nvPr/>
        </p:nvSpPr>
        <p:spPr>
          <a:xfrm>
            <a:off x="333851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3" name="202 Rectángulo"/>
          <p:cNvSpPr/>
          <p:nvPr/>
        </p:nvSpPr>
        <p:spPr>
          <a:xfrm>
            <a:off x="347186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4" name="203 Rectángulo"/>
          <p:cNvSpPr/>
          <p:nvPr/>
        </p:nvSpPr>
        <p:spPr>
          <a:xfrm>
            <a:off x="333851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5" name="204 Rectángulo"/>
          <p:cNvSpPr/>
          <p:nvPr/>
        </p:nvSpPr>
        <p:spPr>
          <a:xfrm>
            <a:off x="347186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6" name="205 Rectángulo"/>
          <p:cNvSpPr/>
          <p:nvPr/>
        </p:nvSpPr>
        <p:spPr>
          <a:xfrm>
            <a:off x="333851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7" name="206 Rectángulo"/>
          <p:cNvSpPr/>
          <p:nvPr/>
        </p:nvSpPr>
        <p:spPr>
          <a:xfrm>
            <a:off x="347186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8" name="207 Elipse"/>
          <p:cNvSpPr/>
          <p:nvPr/>
        </p:nvSpPr>
        <p:spPr>
          <a:xfrm>
            <a:off x="3371850" y="24717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9" name="208 Elipse"/>
          <p:cNvSpPr/>
          <p:nvPr/>
        </p:nvSpPr>
        <p:spPr>
          <a:xfrm>
            <a:off x="3371850" y="23383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0" name="209 Elipse"/>
          <p:cNvSpPr/>
          <p:nvPr/>
        </p:nvSpPr>
        <p:spPr>
          <a:xfrm>
            <a:off x="3371850" y="22050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1" name="210 Elipse"/>
          <p:cNvSpPr/>
          <p:nvPr/>
        </p:nvSpPr>
        <p:spPr>
          <a:xfrm>
            <a:off x="3505200" y="23383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2" name="211 Rectángulo"/>
          <p:cNvSpPr/>
          <p:nvPr/>
        </p:nvSpPr>
        <p:spPr>
          <a:xfrm>
            <a:off x="467201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3" name="212 Rectángulo"/>
          <p:cNvSpPr/>
          <p:nvPr/>
        </p:nvSpPr>
        <p:spPr>
          <a:xfrm>
            <a:off x="4805363" y="21717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4" name="213 Rectángulo"/>
          <p:cNvSpPr/>
          <p:nvPr/>
        </p:nvSpPr>
        <p:spPr>
          <a:xfrm>
            <a:off x="467201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5" name="214 Rectángulo"/>
          <p:cNvSpPr/>
          <p:nvPr/>
        </p:nvSpPr>
        <p:spPr>
          <a:xfrm>
            <a:off x="4805363" y="230505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6" name="215 Rectángulo"/>
          <p:cNvSpPr/>
          <p:nvPr/>
        </p:nvSpPr>
        <p:spPr>
          <a:xfrm>
            <a:off x="467201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7" name="216 Rectángulo"/>
          <p:cNvSpPr/>
          <p:nvPr/>
        </p:nvSpPr>
        <p:spPr>
          <a:xfrm>
            <a:off x="4805363" y="2438400"/>
            <a:ext cx="133350" cy="13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8" name="217 Elipse"/>
          <p:cNvSpPr/>
          <p:nvPr/>
        </p:nvSpPr>
        <p:spPr>
          <a:xfrm>
            <a:off x="4838700" y="23383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9" name="218 Elipse"/>
          <p:cNvSpPr/>
          <p:nvPr/>
        </p:nvSpPr>
        <p:spPr>
          <a:xfrm>
            <a:off x="4705350" y="24717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20" name="219 Elipse"/>
          <p:cNvSpPr/>
          <p:nvPr/>
        </p:nvSpPr>
        <p:spPr>
          <a:xfrm>
            <a:off x="4705350" y="22050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3395658" y="795333"/>
            <a:ext cx="321471" cy="321471"/>
            <a:chOff x="2071670" y="1714488"/>
            <a:chExt cx="428628" cy="428628"/>
          </a:xfrm>
        </p:grpSpPr>
        <p:sp>
          <p:nvSpPr>
            <p:cNvPr id="3" name="2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4 Grupo"/>
          <p:cNvGrpSpPr/>
          <p:nvPr/>
        </p:nvGrpSpPr>
        <p:grpSpPr>
          <a:xfrm>
            <a:off x="2591981" y="471488"/>
            <a:ext cx="321471" cy="321471"/>
            <a:chOff x="785786" y="928670"/>
            <a:chExt cx="428628" cy="428628"/>
          </a:xfrm>
        </p:grpSpPr>
        <p:cxnSp>
          <p:nvCxnSpPr>
            <p:cNvPr id="6" name="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2591981" y="1116804"/>
            <a:ext cx="321471" cy="321471"/>
            <a:chOff x="785786" y="928670"/>
            <a:chExt cx="428628" cy="428628"/>
          </a:xfrm>
        </p:grpSpPr>
        <p:cxnSp>
          <p:nvCxnSpPr>
            <p:cNvPr id="9" name="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2591981" y="795333"/>
            <a:ext cx="321471" cy="321471"/>
            <a:chOff x="785786" y="928670"/>
            <a:chExt cx="428628" cy="428628"/>
          </a:xfrm>
        </p:grpSpPr>
        <p:cxnSp>
          <p:nvCxnSpPr>
            <p:cNvPr id="12" name="11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cxnSp>
        <p:nvCxnSpPr>
          <p:cNvPr id="15" name="14 Conector recto de flecha"/>
          <p:cNvCxnSpPr/>
          <p:nvPr/>
        </p:nvCxnSpPr>
        <p:spPr>
          <a:xfrm>
            <a:off x="2859873" y="956069"/>
            <a:ext cx="535785" cy="1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Forma libre"/>
          <p:cNvSpPr/>
          <p:nvPr/>
        </p:nvSpPr>
        <p:spPr>
          <a:xfrm>
            <a:off x="2851126" y="639441"/>
            <a:ext cx="542676" cy="23257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" name="16 Forma libre"/>
          <p:cNvSpPr/>
          <p:nvPr/>
        </p:nvSpPr>
        <p:spPr>
          <a:xfrm>
            <a:off x="2851126" y="1062849"/>
            <a:ext cx="542676" cy="21468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8" name="17 Conector recto"/>
          <p:cNvCxnSpPr/>
          <p:nvPr/>
        </p:nvCxnSpPr>
        <p:spPr>
          <a:xfrm flipV="1">
            <a:off x="2371725" y="632223"/>
            <a:ext cx="27383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2377666" y="956069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2377666" y="1277540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3717129" y="955137"/>
            <a:ext cx="321471" cy="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588893" y="494526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588893" y="827901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3395658" y="1828796"/>
            <a:ext cx="321471" cy="321471"/>
            <a:chOff x="2071670" y="1714488"/>
            <a:chExt cx="428628" cy="428628"/>
          </a:xfrm>
        </p:grpSpPr>
        <p:sp>
          <p:nvSpPr>
            <p:cNvPr id="33" name="32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34 Grupo"/>
          <p:cNvGrpSpPr/>
          <p:nvPr/>
        </p:nvGrpSpPr>
        <p:grpSpPr>
          <a:xfrm>
            <a:off x="2591981" y="1504950"/>
            <a:ext cx="321471" cy="321471"/>
            <a:chOff x="785786" y="928670"/>
            <a:chExt cx="428628" cy="428628"/>
          </a:xfrm>
        </p:grpSpPr>
        <p:cxnSp>
          <p:nvCxnSpPr>
            <p:cNvPr id="36" name="3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2591981" y="2150267"/>
            <a:ext cx="321471" cy="321471"/>
            <a:chOff x="785786" y="928670"/>
            <a:chExt cx="428628" cy="428628"/>
          </a:xfrm>
        </p:grpSpPr>
        <p:cxnSp>
          <p:nvCxnSpPr>
            <p:cNvPr id="39" name="3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2591981" y="1828796"/>
            <a:ext cx="321471" cy="321471"/>
            <a:chOff x="785786" y="928670"/>
            <a:chExt cx="428628" cy="428628"/>
          </a:xfrm>
        </p:grpSpPr>
        <p:cxnSp>
          <p:nvCxnSpPr>
            <p:cNvPr id="42" name="41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42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cxnSp>
        <p:nvCxnSpPr>
          <p:cNvPr id="44" name="43 Conector recto de flecha"/>
          <p:cNvCxnSpPr/>
          <p:nvPr/>
        </p:nvCxnSpPr>
        <p:spPr>
          <a:xfrm>
            <a:off x="2859873" y="1989531"/>
            <a:ext cx="535785" cy="1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Forma libre"/>
          <p:cNvSpPr/>
          <p:nvPr/>
        </p:nvSpPr>
        <p:spPr>
          <a:xfrm>
            <a:off x="2851126" y="1672904"/>
            <a:ext cx="542676" cy="23257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6" name="45 Forma libre"/>
          <p:cNvSpPr/>
          <p:nvPr/>
        </p:nvSpPr>
        <p:spPr>
          <a:xfrm>
            <a:off x="2851126" y="2096311"/>
            <a:ext cx="542676" cy="21468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47" name="46 Conector recto"/>
          <p:cNvCxnSpPr/>
          <p:nvPr/>
        </p:nvCxnSpPr>
        <p:spPr>
          <a:xfrm flipV="1">
            <a:off x="2371725" y="1665686"/>
            <a:ext cx="27383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2377666" y="1989531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2377666" y="2311002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3717129" y="1989531"/>
            <a:ext cx="321471" cy="1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1588893" y="1127938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52 Conector recto de flecha"/>
          <p:cNvCxnSpPr>
            <a:stCxn id="22" idx="3"/>
          </p:cNvCxnSpPr>
          <p:nvPr/>
        </p:nvCxnSpPr>
        <p:spPr>
          <a:xfrm flipV="1">
            <a:off x="1917829" y="633026"/>
            <a:ext cx="387221" cy="11541"/>
          </a:xfrm>
          <a:prstGeom prst="straightConnector1">
            <a:avLst/>
          </a:prstGeom>
          <a:ln w="127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1871662" y="960578"/>
            <a:ext cx="433388" cy="0"/>
          </a:xfrm>
          <a:prstGeom prst="straightConnector1">
            <a:avLst/>
          </a:prstGeom>
          <a:ln w="127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1871662" y="1271588"/>
            <a:ext cx="433388" cy="0"/>
          </a:xfrm>
          <a:prstGeom prst="straightConnector1">
            <a:avLst/>
          </a:prstGeom>
          <a:ln w="127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2" idx="3"/>
          </p:cNvCxnSpPr>
          <p:nvPr/>
        </p:nvCxnSpPr>
        <p:spPr>
          <a:xfrm>
            <a:off x="1917829" y="644567"/>
            <a:ext cx="387221" cy="99373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23" idx="3"/>
          </p:cNvCxnSpPr>
          <p:nvPr/>
        </p:nvCxnSpPr>
        <p:spPr>
          <a:xfrm>
            <a:off x="1917829" y="977942"/>
            <a:ext cx="420559" cy="9603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51" idx="3"/>
          </p:cNvCxnSpPr>
          <p:nvPr/>
        </p:nvCxnSpPr>
        <p:spPr>
          <a:xfrm>
            <a:off x="1917829" y="1277979"/>
            <a:ext cx="420559" cy="9937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655943" y="815835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4655943" y="1850391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3" name="72 Grupo"/>
          <p:cNvGrpSpPr/>
          <p:nvPr/>
        </p:nvGrpSpPr>
        <p:grpSpPr>
          <a:xfrm>
            <a:off x="4038600" y="794402"/>
            <a:ext cx="321471" cy="321471"/>
            <a:chOff x="2500298" y="857232"/>
            <a:chExt cx="428628" cy="428628"/>
          </a:xfrm>
        </p:grpSpPr>
        <p:sp>
          <p:nvSpPr>
            <p:cNvPr id="69" name="68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70" name="69 Conector recto"/>
            <p:cNvCxnSpPr>
              <a:stCxn id="69" idx="1"/>
              <a:endCxn id="69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>
              <a:stCxn id="69" idx="0"/>
              <a:endCxn id="69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73 Grupo"/>
          <p:cNvGrpSpPr/>
          <p:nvPr/>
        </p:nvGrpSpPr>
        <p:grpSpPr>
          <a:xfrm>
            <a:off x="4038600" y="1827864"/>
            <a:ext cx="321471" cy="321471"/>
            <a:chOff x="2500298" y="857232"/>
            <a:chExt cx="428628" cy="428628"/>
          </a:xfrm>
        </p:grpSpPr>
        <p:sp>
          <p:nvSpPr>
            <p:cNvPr id="75" name="74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76" name="75 Conector recto"/>
            <p:cNvCxnSpPr>
              <a:stCxn id="75" idx="1"/>
              <a:endCxn id="75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"/>
            <p:cNvCxnSpPr>
              <a:stCxn id="75" idx="0"/>
              <a:endCxn id="75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79 Conector recto de flecha"/>
          <p:cNvCxnSpPr/>
          <p:nvPr/>
        </p:nvCxnSpPr>
        <p:spPr>
          <a:xfrm flipV="1">
            <a:off x="4360583" y="959646"/>
            <a:ext cx="321471" cy="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 flipV="1">
            <a:off x="4361514" y="1987622"/>
            <a:ext cx="321471" cy="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Elipse"/>
          <p:cNvSpPr/>
          <p:nvPr/>
        </p:nvSpPr>
        <p:spPr>
          <a:xfrm>
            <a:off x="2978044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64" name="63 Grupo"/>
          <p:cNvGrpSpPr/>
          <p:nvPr/>
        </p:nvGrpSpPr>
        <p:grpSpPr>
          <a:xfrm>
            <a:off x="2811356" y="3105150"/>
            <a:ext cx="666750" cy="800100"/>
            <a:chOff x="971550" y="539750"/>
            <a:chExt cx="889000" cy="1066800"/>
          </a:xfrm>
        </p:grpSpPr>
        <p:sp>
          <p:nvSpPr>
            <p:cNvPr id="65" name="64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4" name="83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6" name="105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09" name="108 Elipse"/>
          <p:cNvSpPr/>
          <p:nvPr/>
        </p:nvSpPr>
        <p:spPr>
          <a:xfrm>
            <a:off x="3111394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0" name="109 Elipse"/>
          <p:cNvSpPr/>
          <p:nvPr/>
        </p:nvSpPr>
        <p:spPr>
          <a:xfrm>
            <a:off x="3244744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1" name="110 Elipse"/>
          <p:cNvSpPr/>
          <p:nvPr/>
        </p:nvSpPr>
        <p:spPr>
          <a:xfrm>
            <a:off x="3378094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2" name="111 Elipse"/>
          <p:cNvSpPr/>
          <p:nvPr/>
        </p:nvSpPr>
        <p:spPr>
          <a:xfrm>
            <a:off x="3378094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3" name="112 Elipse"/>
          <p:cNvSpPr/>
          <p:nvPr/>
        </p:nvSpPr>
        <p:spPr>
          <a:xfrm>
            <a:off x="2844694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4" name="113 Elipse"/>
          <p:cNvSpPr/>
          <p:nvPr/>
        </p:nvSpPr>
        <p:spPr>
          <a:xfrm>
            <a:off x="2844694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5" name="114 Elipse"/>
          <p:cNvSpPr/>
          <p:nvPr/>
        </p:nvSpPr>
        <p:spPr>
          <a:xfrm>
            <a:off x="3778144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16" name="115 Grupo"/>
          <p:cNvGrpSpPr/>
          <p:nvPr/>
        </p:nvGrpSpPr>
        <p:grpSpPr>
          <a:xfrm>
            <a:off x="3611456" y="3105150"/>
            <a:ext cx="666750" cy="800100"/>
            <a:chOff x="971550" y="539750"/>
            <a:chExt cx="889000" cy="1066800"/>
          </a:xfrm>
        </p:grpSpPr>
        <p:sp>
          <p:nvSpPr>
            <p:cNvPr id="117" name="116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3" name="122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7" name="126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8" name="127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9" name="128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0" name="129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1" name="130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2" name="131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3" name="132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5" name="134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6" name="135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7" name="136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8" name="137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9" name="138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0" name="139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1" name="140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2" name="141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3" name="142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4" name="143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5" name="144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6" name="145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47" name="146 Elipse"/>
          <p:cNvSpPr/>
          <p:nvPr/>
        </p:nvSpPr>
        <p:spPr>
          <a:xfrm>
            <a:off x="3911494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48" name="147 Elipse"/>
          <p:cNvSpPr/>
          <p:nvPr/>
        </p:nvSpPr>
        <p:spPr>
          <a:xfrm>
            <a:off x="3911494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49" name="148 Elipse"/>
          <p:cNvSpPr/>
          <p:nvPr/>
        </p:nvSpPr>
        <p:spPr>
          <a:xfrm>
            <a:off x="3911494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0" name="149 Elipse"/>
          <p:cNvSpPr/>
          <p:nvPr/>
        </p:nvSpPr>
        <p:spPr>
          <a:xfrm>
            <a:off x="3911494" y="38052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1" name="150 Elipse"/>
          <p:cNvSpPr/>
          <p:nvPr/>
        </p:nvSpPr>
        <p:spPr>
          <a:xfrm>
            <a:off x="3911494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2" name="151 Elipse"/>
          <p:cNvSpPr/>
          <p:nvPr/>
        </p:nvSpPr>
        <p:spPr>
          <a:xfrm>
            <a:off x="3911494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3" name="152 Elipse"/>
          <p:cNvSpPr/>
          <p:nvPr/>
        </p:nvSpPr>
        <p:spPr>
          <a:xfrm>
            <a:off x="4578244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54" name="153 Grupo"/>
          <p:cNvGrpSpPr/>
          <p:nvPr/>
        </p:nvGrpSpPr>
        <p:grpSpPr>
          <a:xfrm>
            <a:off x="4411556" y="3105150"/>
            <a:ext cx="666750" cy="800100"/>
            <a:chOff x="971550" y="539750"/>
            <a:chExt cx="889000" cy="1066800"/>
          </a:xfrm>
        </p:grpSpPr>
        <p:sp>
          <p:nvSpPr>
            <p:cNvPr id="155" name="154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6" name="155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7" name="156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8" name="157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9" name="158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0" name="159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1" name="160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2" name="161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3" name="162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4" name="163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5" name="164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6" name="165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7" name="166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8" name="167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9" name="168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0" name="169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1" name="170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2" name="171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3" name="172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4" name="173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5" name="174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6" name="175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7" name="176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8" name="177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9" name="178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0" name="179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1" name="180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2" name="181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3" name="182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4" name="183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85" name="184 Elipse"/>
          <p:cNvSpPr/>
          <p:nvPr/>
        </p:nvSpPr>
        <p:spPr>
          <a:xfrm>
            <a:off x="4711594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86" name="185 Elipse"/>
          <p:cNvSpPr/>
          <p:nvPr/>
        </p:nvSpPr>
        <p:spPr>
          <a:xfrm>
            <a:off x="4844944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87" name="186 Elipse"/>
          <p:cNvSpPr/>
          <p:nvPr/>
        </p:nvSpPr>
        <p:spPr>
          <a:xfrm>
            <a:off x="4844944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88" name="187 Elipse"/>
          <p:cNvSpPr/>
          <p:nvPr/>
        </p:nvSpPr>
        <p:spPr>
          <a:xfrm>
            <a:off x="4844944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89" name="188 Elipse"/>
          <p:cNvSpPr/>
          <p:nvPr/>
        </p:nvSpPr>
        <p:spPr>
          <a:xfrm>
            <a:off x="4578244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0" name="189 Elipse"/>
          <p:cNvSpPr/>
          <p:nvPr/>
        </p:nvSpPr>
        <p:spPr>
          <a:xfrm>
            <a:off x="4444894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1" name="190 Elipse"/>
          <p:cNvSpPr/>
          <p:nvPr/>
        </p:nvSpPr>
        <p:spPr>
          <a:xfrm>
            <a:off x="2844694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2" name="191 Elipse"/>
          <p:cNvSpPr/>
          <p:nvPr/>
        </p:nvSpPr>
        <p:spPr>
          <a:xfrm>
            <a:off x="2844694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3" name="192 Elipse"/>
          <p:cNvSpPr/>
          <p:nvPr/>
        </p:nvSpPr>
        <p:spPr>
          <a:xfrm>
            <a:off x="2978044" y="38052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4" name="193 Elipse"/>
          <p:cNvSpPr/>
          <p:nvPr/>
        </p:nvSpPr>
        <p:spPr>
          <a:xfrm>
            <a:off x="3111394" y="38052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5" name="194 Elipse"/>
          <p:cNvSpPr/>
          <p:nvPr/>
        </p:nvSpPr>
        <p:spPr>
          <a:xfrm>
            <a:off x="3244744" y="38052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6" name="195 Elipse"/>
          <p:cNvSpPr/>
          <p:nvPr/>
        </p:nvSpPr>
        <p:spPr>
          <a:xfrm>
            <a:off x="3378094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7" name="196 Elipse"/>
          <p:cNvSpPr/>
          <p:nvPr/>
        </p:nvSpPr>
        <p:spPr>
          <a:xfrm>
            <a:off x="3378094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8" name="197 Elipse"/>
          <p:cNvSpPr/>
          <p:nvPr/>
        </p:nvSpPr>
        <p:spPr>
          <a:xfrm>
            <a:off x="4578244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9" name="198 Elipse"/>
          <p:cNvSpPr/>
          <p:nvPr/>
        </p:nvSpPr>
        <p:spPr>
          <a:xfrm>
            <a:off x="4711594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0" name="199 Elipse"/>
          <p:cNvSpPr/>
          <p:nvPr/>
        </p:nvSpPr>
        <p:spPr>
          <a:xfrm>
            <a:off x="4578244" y="38052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1" name="200 Elipse"/>
          <p:cNvSpPr/>
          <p:nvPr/>
        </p:nvSpPr>
        <p:spPr>
          <a:xfrm>
            <a:off x="4711594" y="38052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2" name="201 Elipse"/>
          <p:cNvSpPr/>
          <p:nvPr/>
        </p:nvSpPr>
        <p:spPr>
          <a:xfrm>
            <a:off x="4825894" y="38052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3" name="202 Elipse"/>
          <p:cNvSpPr/>
          <p:nvPr/>
        </p:nvSpPr>
        <p:spPr>
          <a:xfrm>
            <a:off x="4978294" y="38052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3719503" y="1334566"/>
            <a:ext cx="666750" cy="800100"/>
            <a:chOff x="971550" y="539750"/>
            <a:chExt cx="889000" cy="1066800"/>
          </a:xfrm>
        </p:grpSpPr>
        <p:sp>
          <p:nvSpPr>
            <p:cNvPr id="3" name="2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33" name="32 Grupo"/>
          <p:cNvGrpSpPr/>
          <p:nvPr/>
        </p:nvGrpSpPr>
        <p:grpSpPr>
          <a:xfrm>
            <a:off x="6004319" y="922612"/>
            <a:ext cx="321471" cy="321471"/>
            <a:chOff x="2071670" y="1714488"/>
            <a:chExt cx="428628" cy="428628"/>
          </a:xfrm>
        </p:grpSpPr>
        <p:sp>
          <p:nvSpPr>
            <p:cNvPr id="34" name="33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35 Grupo"/>
          <p:cNvGrpSpPr/>
          <p:nvPr/>
        </p:nvGrpSpPr>
        <p:grpSpPr>
          <a:xfrm>
            <a:off x="5200642" y="601141"/>
            <a:ext cx="321471" cy="321471"/>
            <a:chOff x="785786" y="928670"/>
            <a:chExt cx="428628" cy="428628"/>
          </a:xfrm>
        </p:grpSpPr>
        <p:cxnSp>
          <p:nvCxnSpPr>
            <p:cNvPr id="37" name="36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5200642" y="1244083"/>
            <a:ext cx="321471" cy="321471"/>
            <a:chOff x="785786" y="928670"/>
            <a:chExt cx="428628" cy="428628"/>
          </a:xfrm>
        </p:grpSpPr>
        <p:cxnSp>
          <p:nvCxnSpPr>
            <p:cNvPr id="40" name="39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42" name="41 Forma libre"/>
          <p:cNvSpPr/>
          <p:nvPr/>
        </p:nvSpPr>
        <p:spPr>
          <a:xfrm>
            <a:off x="5459787" y="766720"/>
            <a:ext cx="542676" cy="23257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3" name="42 Forma libre"/>
          <p:cNvSpPr/>
          <p:nvPr/>
        </p:nvSpPr>
        <p:spPr>
          <a:xfrm>
            <a:off x="5459787" y="1190128"/>
            <a:ext cx="542676" cy="21468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44" name="43 Conector recto"/>
          <p:cNvCxnSpPr/>
          <p:nvPr/>
        </p:nvCxnSpPr>
        <p:spPr>
          <a:xfrm>
            <a:off x="4986327" y="761877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4986327" y="1404819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6325790" y="1083348"/>
            <a:ext cx="321471" cy="1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6 Grupo"/>
          <p:cNvGrpSpPr/>
          <p:nvPr/>
        </p:nvGrpSpPr>
        <p:grpSpPr>
          <a:xfrm>
            <a:off x="6004319" y="2258487"/>
            <a:ext cx="321471" cy="321471"/>
            <a:chOff x="2071670" y="1714488"/>
            <a:chExt cx="428628" cy="428628"/>
          </a:xfrm>
        </p:grpSpPr>
        <p:sp>
          <p:nvSpPr>
            <p:cNvPr id="48" name="4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49 Grupo"/>
          <p:cNvGrpSpPr/>
          <p:nvPr/>
        </p:nvGrpSpPr>
        <p:grpSpPr>
          <a:xfrm>
            <a:off x="5200642" y="1937016"/>
            <a:ext cx="321471" cy="321471"/>
            <a:chOff x="785786" y="928670"/>
            <a:chExt cx="428628" cy="428628"/>
          </a:xfrm>
        </p:grpSpPr>
        <p:cxnSp>
          <p:nvCxnSpPr>
            <p:cNvPr id="51" name="50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51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53" name="52 Grupo"/>
          <p:cNvGrpSpPr/>
          <p:nvPr/>
        </p:nvGrpSpPr>
        <p:grpSpPr>
          <a:xfrm>
            <a:off x="5200642" y="2579958"/>
            <a:ext cx="321471" cy="321471"/>
            <a:chOff x="785786" y="928670"/>
            <a:chExt cx="428628" cy="428628"/>
          </a:xfrm>
        </p:grpSpPr>
        <p:cxnSp>
          <p:nvCxnSpPr>
            <p:cNvPr id="54" name="53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56" name="55 Forma libre"/>
          <p:cNvSpPr/>
          <p:nvPr/>
        </p:nvSpPr>
        <p:spPr>
          <a:xfrm>
            <a:off x="5459787" y="2102595"/>
            <a:ext cx="542676" cy="23257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7" name="56 Forma libre"/>
          <p:cNvSpPr/>
          <p:nvPr/>
        </p:nvSpPr>
        <p:spPr>
          <a:xfrm>
            <a:off x="5459787" y="2526002"/>
            <a:ext cx="542676" cy="21468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8" name="57 Conector recto"/>
          <p:cNvCxnSpPr/>
          <p:nvPr/>
        </p:nvCxnSpPr>
        <p:spPr>
          <a:xfrm>
            <a:off x="4986327" y="2097751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4986327" y="2740693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>
            <a:off x="6325790" y="2419222"/>
            <a:ext cx="321471" cy="1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60 Grupo"/>
          <p:cNvGrpSpPr/>
          <p:nvPr/>
        </p:nvGrpSpPr>
        <p:grpSpPr>
          <a:xfrm>
            <a:off x="7653328" y="1334566"/>
            <a:ext cx="666750" cy="800100"/>
            <a:chOff x="971550" y="539750"/>
            <a:chExt cx="889000" cy="1066800"/>
          </a:xfrm>
        </p:grpSpPr>
        <p:sp>
          <p:nvSpPr>
            <p:cNvPr id="62" name="61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5" name="64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" name="66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3" name="72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1" name="80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4" name="83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92" name="91 Elipse"/>
          <p:cNvSpPr/>
          <p:nvPr/>
        </p:nvSpPr>
        <p:spPr>
          <a:xfrm>
            <a:off x="5319703" y="901179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3" name="92 Elipse"/>
          <p:cNvSpPr/>
          <p:nvPr/>
        </p:nvSpPr>
        <p:spPr>
          <a:xfrm>
            <a:off x="5319703" y="104405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4" name="93 Elipse"/>
          <p:cNvSpPr/>
          <p:nvPr/>
        </p:nvSpPr>
        <p:spPr>
          <a:xfrm>
            <a:off x="5319703" y="1201216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5" name="94 Elipse"/>
          <p:cNvSpPr/>
          <p:nvPr/>
        </p:nvSpPr>
        <p:spPr>
          <a:xfrm>
            <a:off x="5319703" y="2234679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6" name="95 Elipse"/>
          <p:cNvSpPr/>
          <p:nvPr/>
        </p:nvSpPr>
        <p:spPr>
          <a:xfrm>
            <a:off x="5319703" y="237755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7" name="96 Elipse"/>
          <p:cNvSpPr/>
          <p:nvPr/>
        </p:nvSpPr>
        <p:spPr>
          <a:xfrm>
            <a:off x="5319703" y="2534716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98" name="97 Conector recto de flecha"/>
          <p:cNvCxnSpPr/>
          <p:nvPr/>
        </p:nvCxnSpPr>
        <p:spPr>
          <a:xfrm flipV="1">
            <a:off x="3786178" y="767828"/>
            <a:ext cx="1133475" cy="63341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/>
          <p:nvPr/>
        </p:nvCxnSpPr>
        <p:spPr>
          <a:xfrm>
            <a:off x="3786178" y="1401241"/>
            <a:ext cx="1133475" cy="66675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/>
          <p:nvPr/>
        </p:nvCxnSpPr>
        <p:spPr>
          <a:xfrm rot="5400000" flipH="1" flipV="1">
            <a:off x="4319577" y="1434578"/>
            <a:ext cx="633413" cy="63341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 de flecha"/>
          <p:cNvCxnSpPr/>
          <p:nvPr/>
        </p:nvCxnSpPr>
        <p:spPr>
          <a:xfrm rot="16200000" flipH="1">
            <a:off x="4319577" y="2067991"/>
            <a:ext cx="633413" cy="63341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>
            <a:stCxn id="105" idx="3"/>
          </p:cNvCxnSpPr>
          <p:nvPr/>
        </p:nvCxnSpPr>
        <p:spPr>
          <a:xfrm>
            <a:off x="6970119" y="1084790"/>
            <a:ext cx="749884" cy="31645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>
            <a:stCxn id="110" idx="3"/>
          </p:cNvCxnSpPr>
          <p:nvPr/>
        </p:nvCxnSpPr>
        <p:spPr>
          <a:xfrm flipV="1">
            <a:off x="6963701" y="2067991"/>
            <a:ext cx="1289702" cy="3494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03 Grupo"/>
          <p:cNvGrpSpPr/>
          <p:nvPr/>
        </p:nvGrpSpPr>
        <p:grpSpPr>
          <a:xfrm>
            <a:off x="6648648" y="924055"/>
            <a:ext cx="321471" cy="321471"/>
            <a:chOff x="500034" y="1643050"/>
            <a:chExt cx="428628" cy="428628"/>
          </a:xfrm>
        </p:grpSpPr>
        <p:sp>
          <p:nvSpPr>
            <p:cNvPr id="105" name="104 Rectángulo"/>
            <p:cNvSpPr/>
            <p:nvPr/>
          </p:nvSpPr>
          <p:spPr>
            <a:xfrm>
              <a:off x="500034" y="1643050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106" name="105 Conector recto"/>
            <p:cNvCxnSpPr>
              <a:stCxn id="105" idx="1"/>
              <a:endCxn id="105" idx="3"/>
            </p:cNvCxnSpPr>
            <p:nvPr/>
          </p:nvCxnSpPr>
          <p:spPr>
            <a:xfrm rot="10800000" flipH="1">
              <a:off x="500034" y="185736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"/>
            <p:cNvCxnSpPr>
              <a:stCxn id="105" idx="0"/>
              <a:endCxn id="105" idx="2"/>
            </p:cNvCxnSpPr>
            <p:nvPr/>
          </p:nvCxnSpPr>
          <p:spPr>
            <a:xfrm rot="16200000" flipH="1">
              <a:off x="500034" y="185736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07 Forma libre"/>
            <p:cNvSpPr/>
            <p:nvPr/>
          </p:nvSpPr>
          <p:spPr>
            <a:xfrm>
              <a:off x="500063" y="1714500"/>
              <a:ext cx="426243" cy="285750"/>
            </a:xfrm>
            <a:custGeom>
              <a:avLst/>
              <a:gdLst>
                <a:gd name="connsiteX0" fmla="*/ 426243 w 426243"/>
                <a:gd name="connsiteY0" fmla="*/ 0 h 285750"/>
                <a:gd name="connsiteX1" fmla="*/ 238125 w 426243"/>
                <a:gd name="connsiteY1" fmla="*/ 0 h 285750"/>
                <a:gd name="connsiteX2" fmla="*/ 240506 w 426243"/>
                <a:gd name="connsiteY2" fmla="*/ 142875 h 285750"/>
                <a:gd name="connsiteX3" fmla="*/ 188118 w 426243"/>
                <a:gd name="connsiteY3" fmla="*/ 142875 h 285750"/>
                <a:gd name="connsiteX4" fmla="*/ 188118 w 426243"/>
                <a:gd name="connsiteY4" fmla="*/ 285750 h 285750"/>
                <a:gd name="connsiteX5" fmla="*/ 0 w 426243"/>
                <a:gd name="connsiteY5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243" h="285750">
                  <a:moveTo>
                    <a:pt x="426243" y="0"/>
                  </a:moveTo>
                  <a:lnTo>
                    <a:pt x="238125" y="0"/>
                  </a:lnTo>
                  <a:cubicBezTo>
                    <a:pt x="238919" y="47625"/>
                    <a:pt x="239712" y="95250"/>
                    <a:pt x="240506" y="142875"/>
                  </a:cubicBezTo>
                  <a:lnTo>
                    <a:pt x="188118" y="142875"/>
                  </a:lnTo>
                  <a:lnTo>
                    <a:pt x="188118" y="285750"/>
                  </a:lnTo>
                  <a:lnTo>
                    <a:pt x="0" y="285750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109" name="108 Grupo"/>
          <p:cNvGrpSpPr/>
          <p:nvPr/>
        </p:nvGrpSpPr>
        <p:grpSpPr>
          <a:xfrm>
            <a:off x="6642230" y="2256715"/>
            <a:ext cx="321471" cy="321471"/>
            <a:chOff x="500034" y="1643050"/>
            <a:chExt cx="428628" cy="428628"/>
          </a:xfrm>
        </p:grpSpPr>
        <p:sp>
          <p:nvSpPr>
            <p:cNvPr id="110" name="109 Rectángulo"/>
            <p:cNvSpPr/>
            <p:nvPr/>
          </p:nvSpPr>
          <p:spPr>
            <a:xfrm>
              <a:off x="500034" y="1643050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111" name="110 Conector recto"/>
            <p:cNvCxnSpPr>
              <a:stCxn id="110" idx="1"/>
              <a:endCxn id="110" idx="3"/>
            </p:cNvCxnSpPr>
            <p:nvPr/>
          </p:nvCxnSpPr>
          <p:spPr>
            <a:xfrm rot="10800000" flipH="1">
              <a:off x="500034" y="185736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"/>
            <p:cNvCxnSpPr>
              <a:stCxn id="110" idx="0"/>
              <a:endCxn id="110" idx="2"/>
            </p:cNvCxnSpPr>
            <p:nvPr/>
          </p:nvCxnSpPr>
          <p:spPr>
            <a:xfrm rot="16200000" flipH="1">
              <a:off x="500034" y="185736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112 Forma libre"/>
            <p:cNvSpPr/>
            <p:nvPr/>
          </p:nvSpPr>
          <p:spPr>
            <a:xfrm>
              <a:off x="500063" y="1714500"/>
              <a:ext cx="426243" cy="285750"/>
            </a:xfrm>
            <a:custGeom>
              <a:avLst/>
              <a:gdLst>
                <a:gd name="connsiteX0" fmla="*/ 426243 w 426243"/>
                <a:gd name="connsiteY0" fmla="*/ 0 h 285750"/>
                <a:gd name="connsiteX1" fmla="*/ 238125 w 426243"/>
                <a:gd name="connsiteY1" fmla="*/ 0 h 285750"/>
                <a:gd name="connsiteX2" fmla="*/ 240506 w 426243"/>
                <a:gd name="connsiteY2" fmla="*/ 142875 h 285750"/>
                <a:gd name="connsiteX3" fmla="*/ 188118 w 426243"/>
                <a:gd name="connsiteY3" fmla="*/ 142875 h 285750"/>
                <a:gd name="connsiteX4" fmla="*/ 188118 w 426243"/>
                <a:gd name="connsiteY4" fmla="*/ 285750 h 285750"/>
                <a:gd name="connsiteX5" fmla="*/ 0 w 426243"/>
                <a:gd name="connsiteY5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243" h="285750">
                  <a:moveTo>
                    <a:pt x="426243" y="0"/>
                  </a:moveTo>
                  <a:lnTo>
                    <a:pt x="238125" y="0"/>
                  </a:lnTo>
                  <a:cubicBezTo>
                    <a:pt x="238919" y="47625"/>
                    <a:pt x="239712" y="95250"/>
                    <a:pt x="240506" y="142875"/>
                  </a:cubicBezTo>
                  <a:lnTo>
                    <a:pt x="188118" y="142875"/>
                  </a:lnTo>
                  <a:lnTo>
                    <a:pt x="188118" y="285750"/>
                  </a:lnTo>
                  <a:lnTo>
                    <a:pt x="0" y="285750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18" name="117 Elipse"/>
          <p:cNvSpPr/>
          <p:nvPr/>
        </p:nvSpPr>
        <p:spPr>
          <a:xfrm>
            <a:off x="5319703" y="1567929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9" name="118 Elipse"/>
          <p:cNvSpPr/>
          <p:nvPr/>
        </p:nvSpPr>
        <p:spPr>
          <a:xfrm>
            <a:off x="5319703" y="172322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0" name="119 Elipse"/>
          <p:cNvSpPr/>
          <p:nvPr/>
        </p:nvSpPr>
        <p:spPr>
          <a:xfrm>
            <a:off x="5319703" y="1867966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7" name="62 Elipse">
            <a:extLst>
              <a:ext uri="{FF2B5EF4-FFF2-40B4-BE49-F238E27FC236}">
                <a16:creationId xmlns:a16="http://schemas.microsoft.com/office/drawing/2014/main" id="{8A553A31-05CE-2F46-BD6F-A1AD02B33FB3}"/>
              </a:ext>
            </a:extLst>
          </p:cNvPr>
          <p:cNvSpPr/>
          <p:nvPr/>
        </p:nvSpPr>
        <p:spPr>
          <a:xfrm>
            <a:off x="795716" y="13504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21" name="63 Grupo">
            <a:extLst>
              <a:ext uri="{FF2B5EF4-FFF2-40B4-BE49-F238E27FC236}">
                <a16:creationId xmlns:a16="http://schemas.microsoft.com/office/drawing/2014/main" id="{5D605AA8-09AA-A04A-9F74-2365153BEBD2}"/>
              </a:ext>
            </a:extLst>
          </p:cNvPr>
          <p:cNvGrpSpPr/>
          <p:nvPr/>
        </p:nvGrpSpPr>
        <p:grpSpPr>
          <a:xfrm>
            <a:off x="629028" y="1317076"/>
            <a:ext cx="666750" cy="800100"/>
            <a:chOff x="971550" y="539750"/>
            <a:chExt cx="889000" cy="1066800"/>
          </a:xfrm>
        </p:grpSpPr>
        <p:sp>
          <p:nvSpPr>
            <p:cNvPr id="122" name="64 Rectángulo">
              <a:extLst>
                <a:ext uri="{FF2B5EF4-FFF2-40B4-BE49-F238E27FC236}">
                  <a16:creationId xmlns:a16="http://schemas.microsoft.com/office/drawing/2014/main" id="{3D69B358-CA67-F147-92E2-8214DF6F3B95}"/>
                </a:ext>
              </a:extLst>
            </p:cNvPr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3" name="67 Rectángulo">
              <a:extLst>
                <a:ext uri="{FF2B5EF4-FFF2-40B4-BE49-F238E27FC236}">
                  <a16:creationId xmlns:a16="http://schemas.microsoft.com/office/drawing/2014/main" id="{83CCB7B3-B55B-B246-AD61-268DE1001370}"/>
                </a:ext>
              </a:extLst>
            </p:cNvPr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4" name="78 Rectángulo">
              <a:extLst>
                <a:ext uri="{FF2B5EF4-FFF2-40B4-BE49-F238E27FC236}">
                  <a16:creationId xmlns:a16="http://schemas.microsoft.com/office/drawing/2014/main" id="{F4848235-CC43-0245-A19A-73904AC34543}"/>
                </a:ext>
              </a:extLst>
            </p:cNvPr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5" name="81 Rectángulo">
              <a:extLst>
                <a:ext uri="{FF2B5EF4-FFF2-40B4-BE49-F238E27FC236}">
                  <a16:creationId xmlns:a16="http://schemas.microsoft.com/office/drawing/2014/main" id="{1A82DC2A-AC7D-4149-B9D4-FD2948428B8B}"/>
                </a:ext>
              </a:extLst>
            </p:cNvPr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6" name="82 Rectángulo">
              <a:extLst>
                <a:ext uri="{FF2B5EF4-FFF2-40B4-BE49-F238E27FC236}">
                  <a16:creationId xmlns:a16="http://schemas.microsoft.com/office/drawing/2014/main" id="{CB6D93B6-9B1C-AA48-9FE2-394F8C461963}"/>
                </a:ext>
              </a:extLst>
            </p:cNvPr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7" name="83 Rectángulo">
              <a:extLst>
                <a:ext uri="{FF2B5EF4-FFF2-40B4-BE49-F238E27FC236}">
                  <a16:creationId xmlns:a16="http://schemas.microsoft.com/office/drawing/2014/main" id="{B6483D71-9F10-DD40-B658-EF268C10E93D}"/>
                </a:ext>
              </a:extLst>
            </p:cNvPr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8" name="84 Rectángulo">
              <a:extLst>
                <a:ext uri="{FF2B5EF4-FFF2-40B4-BE49-F238E27FC236}">
                  <a16:creationId xmlns:a16="http://schemas.microsoft.com/office/drawing/2014/main" id="{06981F95-A1B3-D341-BFC5-AD92F427A4D0}"/>
                </a:ext>
              </a:extLst>
            </p:cNvPr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9" name="85 Rectángulo">
              <a:extLst>
                <a:ext uri="{FF2B5EF4-FFF2-40B4-BE49-F238E27FC236}">
                  <a16:creationId xmlns:a16="http://schemas.microsoft.com/office/drawing/2014/main" id="{74D695E7-CD9C-6444-8960-F50A2E1E2ED0}"/>
                </a:ext>
              </a:extLst>
            </p:cNvPr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0" name="86 Rectángulo">
              <a:extLst>
                <a:ext uri="{FF2B5EF4-FFF2-40B4-BE49-F238E27FC236}">
                  <a16:creationId xmlns:a16="http://schemas.microsoft.com/office/drawing/2014/main" id="{3A1D53A4-74CE-D54E-8A48-2D55CFD63780}"/>
                </a:ext>
              </a:extLst>
            </p:cNvPr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1" name="87 Rectángulo">
              <a:extLst>
                <a:ext uri="{FF2B5EF4-FFF2-40B4-BE49-F238E27FC236}">
                  <a16:creationId xmlns:a16="http://schemas.microsoft.com/office/drawing/2014/main" id="{957CEA42-1A2A-F94E-B875-94A3CF03CFB5}"/>
                </a:ext>
              </a:extLst>
            </p:cNvPr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2" name="88 Rectángulo">
              <a:extLst>
                <a:ext uri="{FF2B5EF4-FFF2-40B4-BE49-F238E27FC236}">
                  <a16:creationId xmlns:a16="http://schemas.microsoft.com/office/drawing/2014/main" id="{10F9007E-5525-8148-9A48-97D274F44DF2}"/>
                </a:ext>
              </a:extLst>
            </p:cNvPr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3" name="89 Rectángulo">
              <a:extLst>
                <a:ext uri="{FF2B5EF4-FFF2-40B4-BE49-F238E27FC236}">
                  <a16:creationId xmlns:a16="http://schemas.microsoft.com/office/drawing/2014/main" id="{6387C08F-21D4-1C4B-9263-D1D7C6D01C20}"/>
                </a:ext>
              </a:extLst>
            </p:cNvPr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4" name="90 Rectángulo">
              <a:extLst>
                <a:ext uri="{FF2B5EF4-FFF2-40B4-BE49-F238E27FC236}">
                  <a16:creationId xmlns:a16="http://schemas.microsoft.com/office/drawing/2014/main" id="{E1CE15FF-ADFA-7749-977F-7F4F7D98E208}"/>
                </a:ext>
              </a:extLst>
            </p:cNvPr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5" name="91 Rectángulo">
              <a:extLst>
                <a:ext uri="{FF2B5EF4-FFF2-40B4-BE49-F238E27FC236}">
                  <a16:creationId xmlns:a16="http://schemas.microsoft.com/office/drawing/2014/main" id="{CE15B5BD-C13D-C34D-837A-BABC807F7373}"/>
                </a:ext>
              </a:extLst>
            </p:cNvPr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6" name="92 Rectángulo">
              <a:extLst>
                <a:ext uri="{FF2B5EF4-FFF2-40B4-BE49-F238E27FC236}">
                  <a16:creationId xmlns:a16="http://schemas.microsoft.com/office/drawing/2014/main" id="{04E5E59C-3A26-024D-92EF-BAA5B9616B81}"/>
                </a:ext>
              </a:extLst>
            </p:cNvPr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7" name="93 Rectángulo">
              <a:extLst>
                <a:ext uri="{FF2B5EF4-FFF2-40B4-BE49-F238E27FC236}">
                  <a16:creationId xmlns:a16="http://schemas.microsoft.com/office/drawing/2014/main" id="{C06F08AE-64F0-BA43-8F2A-C8FFE7618BC2}"/>
                </a:ext>
              </a:extLst>
            </p:cNvPr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8" name="94 Rectángulo">
              <a:extLst>
                <a:ext uri="{FF2B5EF4-FFF2-40B4-BE49-F238E27FC236}">
                  <a16:creationId xmlns:a16="http://schemas.microsoft.com/office/drawing/2014/main" id="{2AD32359-556F-624D-A96B-595C3E3DA936}"/>
                </a:ext>
              </a:extLst>
            </p:cNvPr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9" name="95 Rectángulo">
              <a:extLst>
                <a:ext uri="{FF2B5EF4-FFF2-40B4-BE49-F238E27FC236}">
                  <a16:creationId xmlns:a16="http://schemas.microsoft.com/office/drawing/2014/main" id="{A3E828B0-B0FB-FA40-82C1-1B1337FEA2C3}"/>
                </a:ext>
              </a:extLst>
            </p:cNvPr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0" name="96 Rectángulo">
              <a:extLst>
                <a:ext uri="{FF2B5EF4-FFF2-40B4-BE49-F238E27FC236}">
                  <a16:creationId xmlns:a16="http://schemas.microsoft.com/office/drawing/2014/main" id="{9F6B535F-E142-DF45-9099-FD9D336B5176}"/>
                </a:ext>
              </a:extLst>
            </p:cNvPr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1" name="97 Rectángulo">
              <a:extLst>
                <a:ext uri="{FF2B5EF4-FFF2-40B4-BE49-F238E27FC236}">
                  <a16:creationId xmlns:a16="http://schemas.microsoft.com/office/drawing/2014/main" id="{3269F9C7-2FBD-7D43-800A-651E418F2B1A}"/>
                </a:ext>
              </a:extLst>
            </p:cNvPr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2" name="98 Rectángulo">
              <a:extLst>
                <a:ext uri="{FF2B5EF4-FFF2-40B4-BE49-F238E27FC236}">
                  <a16:creationId xmlns:a16="http://schemas.microsoft.com/office/drawing/2014/main" id="{ECEDA0D5-D315-0C43-BDB2-4B408728E62C}"/>
                </a:ext>
              </a:extLst>
            </p:cNvPr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3" name="99 Rectángulo">
              <a:extLst>
                <a:ext uri="{FF2B5EF4-FFF2-40B4-BE49-F238E27FC236}">
                  <a16:creationId xmlns:a16="http://schemas.microsoft.com/office/drawing/2014/main" id="{E22C785E-B3CD-C344-9939-2DEB433C871B}"/>
                </a:ext>
              </a:extLst>
            </p:cNvPr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4" name="100 Rectángulo">
              <a:extLst>
                <a:ext uri="{FF2B5EF4-FFF2-40B4-BE49-F238E27FC236}">
                  <a16:creationId xmlns:a16="http://schemas.microsoft.com/office/drawing/2014/main" id="{DF154884-11AE-604C-9E95-0AAC95AEAE86}"/>
                </a:ext>
              </a:extLst>
            </p:cNvPr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5" name="101 Rectángulo">
              <a:extLst>
                <a:ext uri="{FF2B5EF4-FFF2-40B4-BE49-F238E27FC236}">
                  <a16:creationId xmlns:a16="http://schemas.microsoft.com/office/drawing/2014/main" id="{3B7BD55E-97D1-5B47-BD47-D091BCFD10D5}"/>
                </a:ext>
              </a:extLst>
            </p:cNvPr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6" name="102 Rectángulo">
              <a:extLst>
                <a:ext uri="{FF2B5EF4-FFF2-40B4-BE49-F238E27FC236}">
                  <a16:creationId xmlns:a16="http://schemas.microsoft.com/office/drawing/2014/main" id="{1265C23D-5F4F-5B4B-B1FC-FA1F7749BD0E}"/>
                </a:ext>
              </a:extLst>
            </p:cNvPr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7" name="103 Rectángulo">
              <a:extLst>
                <a:ext uri="{FF2B5EF4-FFF2-40B4-BE49-F238E27FC236}">
                  <a16:creationId xmlns:a16="http://schemas.microsoft.com/office/drawing/2014/main" id="{9F4CE043-AB96-E847-ADF7-64EC59157C1A}"/>
                </a:ext>
              </a:extLst>
            </p:cNvPr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8" name="104 Rectángulo">
              <a:extLst>
                <a:ext uri="{FF2B5EF4-FFF2-40B4-BE49-F238E27FC236}">
                  <a16:creationId xmlns:a16="http://schemas.microsoft.com/office/drawing/2014/main" id="{DAB67C85-FC82-1849-B783-DB468643D143}"/>
                </a:ext>
              </a:extLst>
            </p:cNvPr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9" name="105 Rectángulo">
              <a:extLst>
                <a:ext uri="{FF2B5EF4-FFF2-40B4-BE49-F238E27FC236}">
                  <a16:creationId xmlns:a16="http://schemas.microsoft.com/office/drawing/2014/main" id="{3FB85B02-AFF1-B949-97CC-DD85DB29BA1D}"/>
                </a:ext>
              </a:extLst>
            </p:cNvPr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0" name="106 Rectángulo">
              <a:extLst>
                <a:ext uri="{FF2B5EF4-FFF2-40B4-BE49-F238E27FC236}">
                  <a16:creationId xmlns:a16="http://schemas.microsoft.com/office/drawing/2014/main" id="{18370087-3A61-7E4C-AE4C-C7F0D7D2DE16}"/>
                </a:ext>
              </a:extLst>
            </p:cNvPr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1" name="107 Rectángulo">
              <a:extLst>
                <a:ext uri="{FF2B5EF4-FFF2-40B4-BE49-F238E27FC236}">
                  <a16:creationId xmlns:a16="http://schemas.microsoft.com/office/drawing/2014/main" id="{FCCB5605-FA45-204E-8705-1D933F9C522F}"/>
                </a:ext>
              </a:extLst>
            </p:cNvPr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52" name="108 Elipse">
            <a:extLst>
              <a:ext uri="{FF2B5EF4-FFF2-40B4-BE49-F238E27FC236}">
                <a16:creationId xmlns:a16="http://schemas.microsoft.com/office/drawing/2014/main" id="{0F1D7268-48FD-E64B-BBF4-505E4E4F8C37}"/>
              </a:ext>
            </a:extLst>
          </p:cNvPr>
          <p:cNvSpPr/>
          <p:nvPr/>
        </p:nvSpPr>
        <p:spPr>
          <a:xfrm>
            <a:off x="929066" y="13504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3" name="109 Elipse">
            <a:extLst>
              <a:ext uri="{FF2B5EF4-FFF2-40B4-BE49-F238E27FC236}">
                <a16:creationId xmlns:a16="http://schemas.microsoft.com/office/drawing/2014/main" id="{C6829F79-FF73-5248-9FCC-4926FBE722A9}"/>
              </a:ext>
            </a:extLst>
          </p:cNvPr>
          <p:cNvSpPr/>
          <p:nvPr/>
        </p:nvSpPr>
        <p:spPr>
          <a:xfrm>
            <a:off x="1062416" y="13504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4" name="110 Elipse">
            <a:extLst>
              <a:ext uri="{FF2B5EF4-FFF2-40B4-BE49-F238E27FC236}">
                <a16:creationId xmlns:a16="http://schemas.microsoft.com/office/drawing/2014/main" id="{18C27B66-8EE1-3346-B606-F6CD8CA1DC3E}"/>
              </a:ext>
            </a:extLst>
          </p:cNvPr>
          <p:cNvSpPr/>
          <p:nvPr/>
        </p:nvSpPr>
        <p:spPr>
          <a:xfrm>
            <a:off x="1195766" y="14837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5" name="111 Elipse">
            <a:extLst>
              <a:ext uri="{FF2B5EF4-FFF2-40B4-BE49-F238E27FC236}">
                <a16:creationId xmlns:a16="http://schemas.microsoft.com/office/drawing/2014/main" id="{9BD05A1B-DCAB-4D42-B22C-CC6C925A602B}"/>
              </a:ext>
            </a:extLst>
          </p:cNvPr>
          <p:cNvSpPr/>
          <p:nvPr/>
        </p:nvSpPr>
        <p:spPr>
          <a:xfrm>
            <a:off x="1195766" y="16171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6" name="112 Elipse">
            <a:extLst>
              <a:ext uri="{FF2B5EF4-FFF2-40B4-BE49-F238E27FC236}">
                <a16:creationId xmlns:a16="http://schemas.microsoft.com/office/drawing/2014/main" id="{1D44B92D-C978-7A41-B428-B81548758F53}"/>
              </a:ext>
            </a:extLst>
          </p:cNvPr>
          <p:cNvSpPr/>
          <p:nvPr/>
        </p:nvSpPr>
        <p:spPr>
          <a:xfrm>
            <a:off x="662366" y="16171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7" name="113 Elipse">
            <a:extLst>
              <a:ext uri="{FF2B5EF4-FFF2-40B4-BE49-F238E27FC236}">
                <a16:creationId xmlns:a16="http://schemas.microsoft.com/office/drawing/2014/main" id="{E188189F-5BDB-B346-90E9-8A4363827546}"/>
              </a:ext>
            </a:extLst>
          </p:cNvPr>
          <p:cNvSpPr/>
          <p:nvPr/>
        </p:nvSpPr>
        <p:spPr>
          <a:xfrm>
            <a:off x="662366" y="14837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8" name="114 Elipse">
            <a:extLst>
              <a:ext uri="{FF2B5EF4-FFF2-40B4-BE49-F238E27FC236}">
                <a16:creationId xmlns:a16="http://schemas.microsoft.com/office/drawing/2014/main" id="{3EA32EF3-8E79-BC4F-9E3B-5CD1CE896E7A}"/>
              </a:ext>
            </a:extLst>
          </p:cNvPr>
          <p:cNvSpPr/>
          <p:nvPr/>
        </p:nvSpPr>
        <p:spPr>
          <a:xfrm>
            <a:off x="1595816" y="13504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59" name="115 Grupo">
            <a:extLst>
              <a:ext uri="{FF2B5EF4-FFF2-40B4-BE49-F238E27FC236}">
                <a16:creationId xmlns:a16="http://schemas.microsoft.com/office/drawing/2014/main" id="{ADC4C73D-C0BA-BC45-9041-AE9E1648C778}"/>
              </a:ext>
            </a:extLst>
          </p:cNvPr>
          <p:cNvGrpSpPr/>
          <p:nvPr/>
        </p:nvGrpSpPr>
        <p:grpSpPr>
          <a:xfrm>
            <a:off x="1429128" y="1317076"/>
            <a:ext cx="666750" cy="800100"/>
            <a:chOff x="971550" y="539750"/>
            <a:chExt cx="889000" cy="1066800"/>
          </a:xfrm>
        </p:grpSpPr>
        <p:sp>
          <p:nvSpPr>
            <p:cNvPr id="160" name="116 Rectángulo">
              <a:extLst>
                <a:ext uri="{FF2B5EF4-FFF2-40B4-BE49-F238E27FC236}">
                  <a16:creationId xmlns:a16="http://schemas.microsoft.com/office/drawing/2014/main" id="{D1765ECE-9843-F04C-895D-A41C3CF36086}"/>
                </a:ext>
              </a:extLst>
            </p:cNvPr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1" name="117 Rectángulo">
              <a:extLst>
                <a:ext uri="{FF2B5EF4-FFF2-40B4-BE49-F238E27FC236}">
                  <a16:creationId xmlns:a16="http://schemas.microsoft.com/office/drawing/2014/main" id="{143B490B-186A-6247-9EA9-61DD37226063}"/>
                </a:ext>
              </a:extLst>
            </p:cNvPr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2" name="118 Rectángulo">
              <a:extLst>
                <a:ext uri="{FF2B5EF4-FFF2-40B4-BE49-F238E27FC236}">
                  <a16:creationId xmlns:a16="http://schemas.microsoft.com/office/drawing/2014/main" id="{81672ECC-9FE9-C840-A79A-D90A3DFF3579}"/>
                </a:ext>
              </a:extLst>
            </p:cNvPr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3" name="119 Rectángulo">
              <a:extLst>
                <a:ext uri="{FF2B5EF4-FFF2-40B4-BE49-F238E27FC236}">
                  <a16:creationId xmlns:a16="http://schemas.microsoft.com/office/drawing/2014/main" id="{BA08AD3B-9DD1-DE4F-B29D-42B1BBF148D2}"/>
                </a:ext>
              </a:extLst>
            </p:cNvPr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4" name="120 Rectángulo">
              <a:extLst>
                <a:ext uri="{FF2B5EF4-FFF2-40B4-BE49-F238E27FC236}">
                  <a16:creationId xmlns:a16="http://schemas.microsoft.com/office/drawing/2014/main" id="{D00EE9E3-9B7F-DD44-A28D-8EB7E85A2894}"/>
                </a:ext>
              </a:extLst>
            </p:cNvPr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5" name="121 Rectángulo">
              <a:extLst>
                <a:ext uri="{FF2B5EF4-FFF2-40B4-BE49-F238E27FC236}">
                  <a16:creationId xmlns:a16="http://schemas.microsoft.com/office/drawing/2014/main" id="{E54D4426-7F18-5E48-AC83-EC4E0EFF2955}"/>
                </a:ext>
              </a:extLst>
            </p:cNvPr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6" name="122 Rectángulo">
              <a:extLst>
                <a:ext uri="{FF2B5EF4-FFF2-40B4-BE49-F238E27FC236}">
                  <a16:creationId xmlns:a16="http://schemas.microsoft.com/office/drawing/2014/main" id="{4B8B7987-C46F-714A-BC28-9D353D30BDB1}"/>
                </a:ext>
              </a:extLst>
            </p:cNvPr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7" name="123 Rectángulo">
              <a:extLst>
                <a:ext uri="{FF2B5EF4-FFF2-40B4-BE49-F238E27FC236}">
                  <a16:creationId xmlns:a16="http://schemas.microsoft.com/office/drawing/2014/main" id="{B9B88936-CE9E-CB49-8354-61BA16B02D9A}"/>
                </a:ext>
              </a:extLst>
            </p:cNvPr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8" name="124 Rectángulo">
              <a:extLst>
                <a:ext uri="{FF2B5EF4-FFF2-40B4-BE49-F238E27FC236}">
                  <a16:creationId xmlns:a16="http://schemas.microsoft.com/office/drawing/2014/main" id="{B0B640A2-03CC-EE4E-877E-14B84355C971}"/>
                </a:ext>
              </a:extLst>
            </p:cNvPr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9" name="125 Rectángulo">
              <a:extLst>
                <a:ext uri="{FF2B5EF4-FFF2-40B4-BE49-F238E27FC236}">
                  <a16:creationId xmlns:a16="http://schemas.microsoft.com/office/drawing/2014/main" id="{8CEEF2C8-917D-1D4F-AF11-ED8182868E63}"/>
                </a:ext>
              </a:extLst>
            </p:cNvPr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0" name="126 Rectángulo">
              <a:extLst>
                <a:ext uri="{FF2B5EF4-FFF2-40B4-BE49-F238E27FC236}">
                  <a16:creationId xmlns:a16="http://schemas.microsoft.com/office/drawing/2014/main" id="{8178F6DF-1ABE-4C4D-849D-5670F16C1A9C}"/>
                </a:ext>
              </a:extLst>
            </p:cNvPr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1" name="127 Rectángulo">
              <a:extLst>
                <a:ext uri="{FF2B5EF4-FFF2-40B4-BE49-F238E27FC236}">
                  <a16:creationId xmlns:a16="http://schemas.microsoft.com/office/drawing/2014/main" id="{C0DB185E-ECC3-BB48-92D8-E784DA437C00}"/>
                </a:ext>
              </a:extLst>
            </p:cNvPr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2" name="128 Rectángulo">
              <a:extLst>
                <a:ext uri="{FF2B5EF4-FFF2-40B4-BE49-F238E27FC236}">
                  <a16:creationId xmlns:a16="http://schemas.microsoft.com/office/drawing/2014/main" id="{CACF502A-2DDC-B14F-9842-8035A3007A6B}"/>
                </a:ext>
              </a:extLst>
            </p:cNvPr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3" name="129 Rectángulo">
              <a:extLst>
                <a:ext uri="{FF2B5EF4-FFF2-40B4-BE49-F238E27FC236}">
                  <a16:creationId xmlns:a16="http://schemas.microsoft.com/office/drawing/2014/main" id="{A94DB48E-780E-234D-89B7-F6F95E4B48D8}"/>
                </a:ext>
              </a:extLst>
            </p:cNvPr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4" name="130 Rectángulo">
              <a:extLst>
                <a:ext uri="{FF2B5EF4-FFF2-40B4-BE49-F238E27FC236}">
                  <a16:creationId xmlns:a16="http://schemas.microsoft.com/office/drawing/2014/main" id="{23F4E1B5-5781-9A44-A017-131339DE7EA3}"/>
                </a:ext>
              </a:extLst>
            </p:cNvPr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5" name="131 Rectángulo">
              <a:extLst>
                <a:ext uri="{FF2B5EF4-FFF2-40B4-BE49-F238E27FC236}">
                  <a16:creationId xmlns:a16="http://schemas.microsoft.com/office/drawing/2014/main" id="{CDBC26C8-0045-694C-9CFA-C70A7EEC6F8B}"/>
                </a:ext>
              </a:extLst>
            </p:cNvPr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6" name="132 Rectángulo">
              <a:extLst>
                <a:ext uri="{FF2B5EF4-FFF2-40B4-BE49-F238E27FC236}">
                  <a16:creationId xmlns:a16="http://schemas.microsoft.com/office/drawing/2014/main" id="{E3D83122-BC9B-7142-A1D5-BB9B051C6191}"/>
                </a:ext>
              </a:extLst>
            </p:cNvPr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7" name="133 Rectángulo">
              <a:extLst>
                <a:ext uri="{FF2B5EF4-FFF2-40B4-BE49-F238E27FC236}">
                  <a16:creationId xmlns:a16="http://schemas.microsoft.com/office/drawing/2014/main" id="{510E879C-41EB-764A-A958-6ED41DC239D8}"/>
                </a:ext>
              </a:extLst>
            </p:cNvPr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8" name="134 Rectángulo">
              <a:extLst>
                <a:ext uri="{FF2B5EF4-FFF2-40B4-BE49-F238E27FC236}">
                  <a16:creationId xmlns:a16="http://schemas.microsoft.com/office/drawing/2014/main" id="{22BF5A04-6A7D-3343-886F-A5596AE7D0F5}"/>
                </a:ext>
              </a:extLst>
            </p:cNvPr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9" name="135 Rectángulo">
              <a:extLst>
                <a:ext uri="{FF2B5EF4-FFF2-40B4-BE49-F238E27FC236}">
                  <a16:creationId xmlns:a16="http://schemas.microsoft.com/office/drawing/2014/main" id="{A03D7EEF-D7AA-394E-A928-349DC9E25C8A}"/>
                </a:ext>
              </a:extLst>
            </p:cNvPr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0" name="136 Rectángulo">
              <a:extLst>
                <a:ext uri="{FF2B5EF4-FFF2-40B4-BE49-F238E27FC236}">
                  <a16:creationId xmlns:a16="http://schemas.microsoft.com/office/drawing/2014/main" id="{F257072C-B5BA-EE42-AF6F-C3C91E0EEE5C}"/>
                </a:ext>
              </a:extLst>
            </p:cNvPr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1" name="137 Rectángulo">
              <a:extLst>
                <a:ext uri="{FF2B5EF4-FFF2-40B4-BE49-F238E27FC236}">
                  <a16:creationId xmlns:a16="http://schemas.microsoft.com/office/drawing/2014/main" id="{4F95D78D-0D4C-3C48-A0B5-A547E822DC33}"/>
                </a:ext>
              </a:extLst>
            </p:cNvPr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2" name="138 Rectángulo">
              <a:extLst>
                <a:ext uri="{FF2B5EF4-FFF2-40B4-BE49-F238E27FC236}">
                  <a16:creationId xmlns:a16="http://schemas.microsoft.com/office/drawing/2014/main" id="{D64A6C54-E056-B147-A345-94CB162BF611}"/>
                </a:ext>
              </a:extLst>
            </p:cNvPr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3" name="139 Rectángulo">
              <a:extLst>
                <a:ext uri="{FF2B5EF4-FFF2-40B4-BE49-F238E27FC236}">
                  <a16:creationId xmlns:a16="http://schemas.microsoft.com/office/drawing/2014/main" id="{4826DDA4-9064-2549-8E48-9E9FE8D202D1}"/>
                </a:ext>
              </a:extLst>
            </p:cNvPr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4" name="140 Rectángulo">
              <a:extLst>
                <a:ext uri="{FF2B5EF4-FFF2-40B4-BE49-F238E27FC236}">
                  <a16:creationId xmlns:a16="http://schemas.microsoft.com/office/drawing/2014/main" id="{50DA62F8-92DC-A843-87D9-B373E16F10F2}"/>
                </a:ext>
              </a:extLst>
            </p:cNvPr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5" name="141 Rectángulo">
              <a:extLst>
                <a:ext uri="{FF2B5EF4-FFF2-40B4-BE49-F238E27FC236}">
                  <a16:creationId xmlns:a16="http://schemas.microsoft.com/office/drawing/2014/main" id="{A9A361A6-3536-CA46-A49E-D448C3719F69}"/>
                </a:ext>
              </a:extLst>
            </p:cNvPr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6" name="142 Rectángulo">
              <a:extLst>
                <a:ext uri="{FF2B5EF4-FFF2-40B4-BE49-F238E27FC236}">
                  <a16:creationId xmlns:a16="http://schemas.microsoft.com/office/drawing/2014/main" id="{219A93AD-5010-1949-8BCC-37BA7B303E6B}"/>
                </a:ext>
              </a:extLst>
            </p:cNvPr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7" name="143 Rectángulo">
              <a:extLst>
                <a:ext uri="{FF2B5EF4-FFF2-40B4-BE49-F238E27FC236}">
                  <a16:creationId xmlns:a16="http://schemas.microsoft.com/office/drawing/2014/main" id="{6A9107DD-DAAA-C34E-B268-02A835C8DC2D}"/>
                </a:ext>
              </a:extLst>
            </p:cNvPr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8" name="144 Rectángulo">
              <a:extLst>
                <a:ext uri="{FF2B5EF4-FFF2-40B4-BE49-F238E27FC236}">
                  <a16:creationId xmlns:a16="http://schemas.microsoft.com/office/drawing/2014/main" id="{875F5103-8567-9742-B317-7CB4AB4793AF}"/>
                </a:ext>
              </a:extLst>
            </p:cNvPr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9" name="145 Rectángulo">
              <a:extLst>
                <a:ext uri="{FF2B5EF4-FFF2-40B4-BE49-F238E27FC236}">
                  <a16:creationId xmlns:a16="http://schemas.microsoft.com/office/drawing/2014/main" id="{6107ECFF-222B-954F-9337-2C1DC8BB5E9A}"/>
                </a:ext>
              </a:extLst>
            </p:cNvPr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90" name="146 Elipse">
            <a:extLst>
              <a:ext uri="{FF2B5EF4-FFF2-40B4-BE49-F238E27FC236}">
                <a16:creationId xmlns:a16="http://schemas.microsoft.com/office/drawing/2014/main" id="{2A7F39AA-5EB8-694D-B210-39E656581A59}"/>
              </a:ext>
            </a:extLst>
          </p:cNvPr>
          <p:cNvSpPr/>
          <p:nvPr/>
        </p:nvSpPr>
        <p:spPr>
          <a:xfrm>
            <a:off x="1729166" y="13504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1" name="147 Elipse">
            <a:extLst>
              <a:ext uri="{FF2B5EF4-FFF2-40B4-BE49-F238E27FC236}">
                <a16:creationId xmlns:a16="http://schemas.microsoft.com/office/drawing/2014/main" id="{029A992B-8E67-5D47-8FFE-4D15080DEFFE}"/>
              </a:ext>
            </a:extLst>
          </p:cNvPr>
          <p:cNvSpPr/>
          <p:nvPr/>
        </p:nvSpPr>
        <p:spPr>
          <a:xfrm>
            <a:off x="1729166" y="17504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2" name="148 Elipse">
            <a:extLst>
              <a:ext uri="{FF2B5EF4-FFF2-40B4-BE49-F238E27FC236}">
                <a16:creationId xmlns:a16="http://schemas.microsoft.com/office/drawing/2014/main" id="{48C6FAF2-5B2B-EE42-99EE-8AF7B425F0C2}"/>
              </a:ext>
            </a:extLst>
          </p:cNvPr>
          <p:cNvSpPr/>
          <p:nvPr/>
        </p:nvSpPr>
        <p:spPr>
          <a:xfrm>
            <a:off x="1729166" y="18838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3" name="149 Elipse">
            <a:extLst>
              <a:ext uri="{FF2B5EF4-FFF2-40B4-BE49-F238E27FC236}">
                <a16:creationId xmlns:a16="http://schemas.microsoft.com/office/drawing/2014/main" id="{81777536-1F40-7648-944B-6597A435DA4F}"/>
              </a:ext>
            </a:extLst>
          </p:cNvPr>
          <p:cNvSpPr/>
          <p:nvPr/>
        </p:nvSpPr>
        <p:spPr>
          <a:xfrm>
            <a:off x="1729166" y="20171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4" name="150 Elipse">
            <a:extLst>
              <a:ext uri="{FF2B5EF4-FFF2-40B4-BE49-F238E27FC236}">
                <a16:creationId xmlns:a16="http://schemas.microsoft.com/office/drawing/2014/main" id="{452D32CA-C7DB-8A43-89D7-C61CE48C2E07}"/>
              </a:ext>
            </a:extLst>
          </p:cNvPr>
          <p:cNvSpPr/>
          <p:nvPr/>
        </p:nvSpPr>
        <p:spPr>
          <a:xfrm>
            <a:off x="1729166" y="16171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5" name="151 Elipse">
            <a:extLst>
              <a:ext uri="{FF2B5EF4-FFF2-40B4-BE49-F238E27FC236}">
                <a16:creationId xmlns:a16="http://schemas.microsoft.com/office/drawing/2014/main" id="{6C914E1A-8653-B744-8985-CBF6315AB670}"/>
              </a:ext>
            </a:extLst>
          </p:cNvPr>
          <p:cNvSpPr/>
          <p:nvPr/>
        </p:nvSpPr>
        <p:spPr>
          <a:xfrm>
            <a:off x="1729166" y="14837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6" name="152 Elipse">
            <a:extLst>
              <a:ext uri="{FF2B5EF4-FFF2-40B4-BE49-F238E27FC236}">
                <a16:creationId xmlns:a16="http://schemas.microsoft.com/office/drawing/2014/main" id="{F1449E13-4306-DA45-A402-8AC2886DF90F}"/>
              </a:ext>
            </a:extLst>
          </p:cNvPr>
          <p:cNvSpPr/>
          <p:nvPr/>
        </p:nvSpPr>
        <p:spPr>
          <a:xfrm>
            <a:off x="2395916" y="13504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97" name="153 Grupo">
            <a:extLst>
              <a:ext uri="{FF2B5EF4-FFF2-40B4-BE49-F238E27FC236}">
                <a16:creationId xmlns:a16="http://schemas.microsoft.com/office/drawing/2014/main" id="{0B41B79B-682C-C540-A07C-92F6DF6ABFF0}"/>
              </a:ext>
            </a:extLst>
          </p:cNvPr>
          <p:cNvGrpSpPr/>
          <p:nvPr/>
        </p:nvGrpSpPr>
        <p:grpSpPr>
          <a:xfrm>
            <a:off x="2229228" y="1317076"/>
            <a:ext cx="666750" cy="800100"/>
            <a:chOff x="971550" y="539750"/>
            <a:chExt cx="889000" cy="1066800"/>
          </a:xfrm>
        </p:grpSpPr>
        <p:sp>
          <p:nvSpPr>
            <p:cNvPr id="198" name="154 Rectángulo">
              <a:extLst>
                <a:ext uri="{FF2B5EF4-FFF2-40B4-BE49-F238E27FC236}">
                  <a16:creationId xmlns:a16="http://schemas.microsoft.com/office/drawing/2014/main" id="{0C1A918A-0495-664D-BD67-AB4F2F6A0DDA}"/>
                </a:ext>
              </a:extLst>
            </p:cNvPr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9" name="155 Rectángulo">
              <a:extLst>
                <a:ext uri="{FF2B5EF4-FFF2-40B4-BE49-F238E27FC236}">
                  <a16:creationId xmlns:a16="http://schemas.microsoft.com/office/drawing/2014/main" id="{30C8E845-FB6A-B140-B544-228D1CAE0B2B}"/>
                </a:ext>
              </a:extLst>
            </p:cNvPr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0" name="156 Rectángulo">
              <a:extLst>
                <a:ext uri="{FF2B5EF4-FFF2-40B4-BE49-F238E27FC236}">
                  <a16:creationId xmlns:a16="http://schemas.microsoft.com/office/drawing/2014/main" id="{514E2FE9-4248-F44D-9F9C-68160B769A1B}"/>
                </a:ext>
              </a:extLst>
            </p:cNvPr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1" name="157 Rectángulo">
              <a:extLst>
                <a:ext uri="{FF2B5EF4-FFF2-40B4-BE49-F238E27FC236}">
                  <a16:creationId xmlns:a16="http://schemas.microsoft.com/office/drawing/2014/main" id="{04FFFC26-BE1D-FF46-A3DA-DD5D1D1EA779}"/>
                </a:ext>
              </a:extLst>
            </p:cNvPr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2" name="158 Rectángulo">
              <a:extLst>
                <a:ext uri="{FF2B5EF4-FFF2-40B4-BE49-F238E27FC236}">
                  <a16:creationId xmlns:a16="http://schemas.microsoft.com/office/drawing/2014/main" id="{29E4FB9C-7777-7C41-AA23-9AF09958BFD6}"/>
                </a:ext>
              </a:extLst>
            </p:cNvPr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3" name="159 Rectángulo">
              <a:extLst>
                <a:ext uri="{FF2B5EF4-FFF2-40B4-BE49-F238E27FC236}">
                  <a16:creationId xmlns:a16="http://schemas.microsoft.com/office/drawing/2014/main" id="{A81ADFE4-701A-EA43-83C0-37140AD27D89}"/>
                </a:ext>
              </a:extLst>
            </p:cNvPr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4" name="160 Rectángulo">
              <a:extLst>
                <a:ext uri="{FF2B5EF4-FFF2-40B4-BE49-F238E27FC236}">
                  <a16:creationId xmlns:a16="http://schemas.microsoft.com/office/drawing/2014/main" id="{FB27CB00-0A04-CC45-9761-F610FCC5AEE8}"/>
                </a:ext>
              </a:extLst>
            </p:cNvPr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5" name="161 Rectángulo">
              <a:extLst>
                <a:ext uri="{FF2B5EF4-FFF2-40B4-BE49-F238E27FC236}">
                  <a16:creationId xmlns:a16="http://schemas.microsoft.com/office/drawing/2014/main" id="{DE570282-E747-FC4B-8250-81149E0A8231}"/>
                </a:ext>
              </a:extLst>
            </p:cNvPr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6" name="162 Rectángulo">
              <a:extLst>
                <a:ext uri="{FF2B5EF4-FFF2-40B4-BE49-F238E27FC236}">
                  <a16:creationId xmlns:a16="http://schemas.microsoft.com/office/drawing/2014/main" id="{DE77354A-4A80-024D-B0B6-E2911DEB560B}"/>
                </a:ext>
              </a:extLst>
            </p:cNvPr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7" name="163 Rectángulo">
              <a:extLst>
                <a:ext uri="{FF2B5EF4-FFF2-40B4-BE49-F238E27FC236}">
                  <a16:creationId xmlns:a16="http://schemas.microsoft.com/office/drawing/2014/main" id="{A5BFE768-2709-3341-B18C-E10B1CEB9137}"/>
                </a:ext>
              </a:extLst>
            </p:cNvPr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8" name="164 Rectángulo">
              <a:extLst>
                <a:ext uri="{FF2B5EF4-FFF2-40B4-BE49-F238E27FC236}">
                  <a16:creationId xmlns:a16="http://schemas.microsoft.com/office/drawing/2014/main" id="{2C27A676-EC02-AF48-BCB2-6620739F05ED}"/>
                </a:ext>
              </a:extLst>
            </p:cNvPr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9" name="165 Rectángulo">
              <a:extLst>
                <a:ext uri="{FF2B5EF4-FFF2-40B4-BE49-F238E27FC236}">
                  <a16:creationId xmlns:a16="http://schemas.microsoft.com/office/drawing/2014/main" id="{1770C83F-6F42-0A49-9A3F-132FC245A370}"/>
                </a:ext>
              </a:extLst>
            </p:cNvPr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0" name="166 Rectángulo">
              <a:extLst>
                <a:ext uri="{FF2B5EF4-FFF2-40B4-BE49-F238E27FC236}">
                  <a16:creationId xmlns:a16="http://schemas.microsoft.com/office/drawing/2014/main" id="{E7A6F656-97B1-A94E-BD71-C6A42FE606FA}"/>
                </a:ext>
              </a:extLst>
            </p:cNvPr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1" name="167 Rectángulo">
              <a:extLst>
                <a:ext uri="{FF2B5EF4-FFF2-40B4-BE49-F238E27FC236}">
                  <a16:creationId xmlns:a16="http://schemas.microsoft.com/office/drawing/2014/main" id="{48037C4C-0EC9-C44C-B953-C6607216D5C0}"/>
                </a:ext>
              </a:extLst>
            </p:cNvPr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2" name="168 Rectángulo">
              <a:extLst>
                <a:ext uri="{FF2B5EF4-FFF2-40B4-BE49-F238E27FC236}">
                  <a16:creationId xmlns:a16="http://schemas.microsoft.com/office/drawing/2014/main" id="{C6207317-0F57-2D4F-AF6B-91C8849E3CD3}"/>
                </a:ext>
              </a:extLst>
            </p:cNvPr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3" name="169 Rectángulo">
              <a:extLst>
                <a:ext uri="{FF2B5EF4-FFF2-40B4-BE49-F238E27FC236}">
                  <a16:creationId xmlns:a16="http://schemas.microsoft.com/office/drawing/2014/main" id="{38D4D204-73E9-F448-8573-C37C3822C3A5}"/>
                </a:ext>
              </a:extLst>
            </p:cNvPr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4" name="170 Rectángulo">
              <a:extLst>
                <a:ext uri="{FF2B5EF4-FFF2-40B4-BE49-F238E27FC236}">
                  <a16:creationId xmlns:a16="http://schemas.microsoft.com/office/drawing/2014/main" id="{89F9E403-D8A3-8646-8873-798B972E0618}"/>
                </a:ext>
              </a:extLst>
            </p:cNvPr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5" name="171 Rectángulo">
              <a:extLst>
                <a:ext uri="{FF2B5EF4-FFF2-40B4-BE49-F238E27FC236}">
                  <a16:creationId xmlns:a16="http://schemas.microsoft.com/office/drawing/2014/main" id="{84010C72-E970-EB4F-974A-475C708BE22F}"/>
                </a:ext>
              </a:extLst>
            </p:cNvPr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6" name="172 Rectángulo">
              <a:extLst>
                <a:ext uri="{FF2B5EF4-FFF2-40B4-BE49-F238E27FC236}">
                  <a16:creationId xmlns:a16="http://schemas.microsoft.com/office/drawing/2014/main" id="{1B95BE8D-77D1-0049-A9FF-8BD5A8284843}"/>
                </a:ext>
              </a:extLst>
            </p:cNvPr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7" name="173 Rectángulo">
              <a:extLst>
                <a:ext uri="{FF2B5EF4-FFF2-40B4-BE49-F238E27FC236}">
                  <a16:creationId xmlns:a16="http://schemas.microsoft.com/office/drawing/2014/main" id="{5FB531D1-E620-BA41-83CD-AA248FC828C2}"/>
                </a:ext>
              </a:extLst>
            </p:cNvPr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8" name="174 Rectángulo">
              <a:extLst>
                <a:ext uri="{FF2B5EF4-FFF2-40B4-BE49-F238E27FC236}">
                  <a16:creationId xmlns:a16="http://schemas.microsoft.com/office/drawing/2014/main" id="{BEA846AD-4586-3F40-80A8-5AC7500F8CF6}"/>
                </a:ext>
              </a:extLst>
            </p:cNvPr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9" name="175 Rectángulo">
              <a:extLst>
                <a:ext uri="{FF2B5EF4-FFF2-40B4-BE49-F238E27FC236}">
                  <a16:creationId xmlns:a16="http://schemas.microsoft.com/office/drawing/2014/main" id="{31B9D151-B9C5-E948-BEAE-C5A45885B975}"/>
                </a:ext>
              </a:extLst>
            </p:cNvPr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0" name="176 Rectángulo">
              <a:extLst>
                <a:ext uri="{FF2B5EF4-FFF2-40B4-BE49-F238E27FC236}">
                  <a16:creationId xmlns:a16="http://schemas.microsoft.com/office/drawing/2014/main" id="{DA6F9D46-E7D3-3448-9228-7EDB2377AE51}"/>
                </a:ext>
              </a:extLst>
            </p:cNvPr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1" name="177 Rectángulo">
              <a:extLst>
                <a:ext uri="{FF2B5EF4-FFF2-40B4-BE49-F238E27FC236}">
                  <a16:creationId xmlns:a16="http://schemas.microsoft.com/office/drawing/2014/main" id="{E1867101-55CD-9541-BC82-2F69F7D96B5A}"/>
                </a:ext>
              </a:extLst>
            </p:cNvPr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2" name="178 Rectángulo">
              <a:extLst>
                <a:ext uri="{FF2B5EF4-FFF2-40B4-BE49-F238E27FC236}">
                  <a16:creationId xmlns:a16="http://schemas.microsoft.com/office/drawing/2014/main" id="{D1B83A18-0E57-9E4C-ACC8-1F3A80665B2D}"/>
                </a:ext>
              </a:extLst>
            </p:cNvPr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3" name="179 Rectángulo">
              <a:extLst>
                <a:ext uri="{FF2B5EF4-FFF2-40B4-BE49-F238E27FC236}">
                  <a16:creationId xmlns:a16="http://schemas.microsoft.com/office/drawing/2014/main" id="{E52F1757-2B8A-9749-8A00-C45A93476731}"/>
                </a:ext>
              </a:extLst>
            </p:cNvPr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4" name="180 Rectángulo">
              <a:extLst>
                <a:ext uri="{FF2B5EF4-FFF2-40B4-BE49-F238E27FC236}">
                  <a16:creationId xmlns:a16="http://schemas.microsoft.com/office/drawing/2014/main" id="{AA412D41-D7C8-C543-B47A-36C685BA077A}"/>
                </a:ext>
              </a:extLst>
            </p:cNvPr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5" name="181 Rectángulo">
              <a:extLst>
                <a:ext uri="{FF2B5EF4-FFF2-40B4-BE49-F238E27FC236}">
                  <a16:creationId xmlns:a16="http://schemas.microsoft.com/office/drawing/2014/main" id="{D95A823F-A166-8E4A-A5BF-4C2DC4505D2B}"/>
                </a:ext>
              </a:extLst>
            </p:cNvPr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6" name="182 Rectángulo">
              <a:extLst>
                <a:ext uri="{FF2B5EF4-FFF2-40B4-BE49-F238E27FC236}">
                  <a16:creationId xmlns:a16="http://schemas.microsoft.com/office/drawing/2014/main" id="{1ED8E9A8-55DD-BE49-855A-068595F164F6}"/>
                </a:ext>
              </a:extLst>
            </p:cNvPr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7" name="183 Rectángulo">
              <a:extLst>
                <a:ext uri="{FF2B5EF4-FFF2-40B4-BE49-F238E27FC236}">
                  <a16:creationId xmlns:a16="http://schemas.microsoft.com/office/drawing/2014/main" id="{4EC331EB-2DA5-5549-8F61-51ECFB953F71}"/>
                </a:ext>
              </a:extLst>
            </p:cNvPr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228" name="184 Elipse">
            <a:extLst>
              <a:ext uri="{FF2B5EF4-FFF2-40B4-BE49-F238E27FC236}">
                <a16:creationId xmlns:a16="http://schemas.microsoft.com/office/drawing/2014/main" id="{6E625DFA-3027-1D4A-A762-0DFC54A09827}"/>
              </a:ext>
            </a:extLst>
          </p:cNvPr>
          <p:cNvSpPr/>
          <p:nvPr/>
        </p:nvSpPr>
        <p:spPr>
          <a:xfrm>
            <a:off x="2529266" y="13504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29" name="185 Elipse">
            <a:extLst>
              <a:ext uri="{FF2B5EF4-FFF2-40B4-BE49-F238E27FC236}">
                <a16:creationId xmlns:a16="http://schemas.microsoft.com/office/drawing/2014/main" id="{E9796D3E-92E8-0F44-A7A4-5AB684E0414F}"/>
              </a:ext>
            </a:extLst>
          </p:cNvPr>
          <p:cNvSpPr/>
          <p:nvPr/>
        </p:nvSpPr>
        <p:spPr>
          <a:xfrm>
            <a:off x="2662616" y="13504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0" name="186 Elipse">
            <a:extLst>
              <a:ext uri="{FF2B5EF4-FFF2-40B4-BE49-F238E27FC236}">
                <a16:creationId xmlns:a16="http://schemas.microsoft.com/office/drawing/2014/main" id="{B14914AC-D981-E34B-AFF8-0FA693DED181}"/>
              </a:ext>
            </a:extLst>
          </p:cNvPr>
          <p:cNvSpPr/>
          <p:nvPr/>
        </p:nvSpPr>
        <p:spPr>
          <a:xfrm>
            <a:off x="2662616" y="14837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1" name="187 Elipse">
            <a:extLst>
              <a:ext uri="{FF2B5EF4-FFF2-40B4-BE49-F238E27FC236}">
                <a16:creationId xmlns:a16="http://schemas.microsoft.com/office/drawing/2014/main" id="{D47895DC-1775-974B-B401-E10F0520B3DA}"/>
              </a:ext>
            </a:extLst>
          </p:cNvPr>
          <p:cNvSpPr/>
          <p:nvPr/>
        </p:nvSpPr>
        <p:spPr>
          <a:xfrm>
            <a:off x="2662616" y="16171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2" name="188 Elipse">
            <a:extLst>
              <a:ext uri="{FF2B5EF4-FFF2-40B4-BE49-F238E27FC236}">
                <a16:creationId xmlns:a16="http://schemas.microsoft.com/office/drawing/2014/main" id="{7C9F2246-4503-764B-B7A4-4D7FFEEA367D}"/>
              </a:ext>
            </a:extLst>
          </p:cNvPr>
          <p:cNvSpPr/>
          <p:nvPr/>
        </p:nvSpPr>
        <p:spPr>
          <a:xfrm>
            <a:off x="2395916" y="18838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3" name="189 Elipse">
            <a:extLst>
              <a:ext uri="{FF2B5EF4-FFF2-40B4-BE49-F238E27FC236}">
                <a16:creationId xmlns:a16="http://schemas.microsoft.com/office/drawing/2014/main" id="{05819171-9688-DD4B-BE50-454447A18D54}"/>
              </a:ext>
            </a:extLst>
          </p:cNvPr>
          <p:cNvSpPr/>
          <p:nvPr/>
        </p:nvSpPr>
        <p:spPr>
          <a:xfrm>
            <a:off x="2262566" y="13504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4" name="190 Elipse">
            <a:extLst>
              <a:ext uri="{FF2B5EF4-FFF2-40B4-BE49-F238E27FC236}">
                <a16:creationId xmlns:a16="http://schemas.microsoft.com/office/drawing/2014/main" id="{509F2840-CA78-0148-9E61-DFF3FB4B8123}"/>
              </a:ext>
            </a:extLst>
          </p:cNvPr>
          <p:cNvSpPr/>
          <p:nvPr/>
        </p:nvSpPr>
        <p:spPr>
          <a:xfrm>
            <a:off x="662366" y="17504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5" name="191 Elipse">
            <a:extLst>
              <a:ext uri="{FF2B5EF4-FFF2-40B4-BE49-F238E27FC236}">
                <a16:creationId xmlns:a16="http://schemas.microsoft.com/office/drawing/2014/main" id="{E49949A8-F560-6D47-B4BE-687B17DC9427}"/>
              </a:ext>
            </a:extLst>
          </p:cNvPr>
          <p:cNvSpPr/>
          <p:nvPr/>
        </p:nvSpPr>
        <p:spPr>
          <a:xfrm>
            <a:off x="662366" y="18838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6" name="192 Elipse">
            <a:extLst>
              <a:ext uri="{FF2B5EF4-FFF2-40B4-BE49-F238E27FC236}">
                <a16:creationId xmlns:a16="http://schemas.microsoft.com/office/drawing/2014/main" id="{B0F11682-780B-DA4D-9F5F-C7DB12DD59D0}"/>
              </a:ext>
            </a:extLst>
          </p:cNvPr>
          <p:cNvSpPr/>
          <p:nvPr/>
        </p:nvSpPr>
        <p:spPr>
          <a:xfrm>
            <a:off x="795716" y="20171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7" name="193 Elipse">
            <a:extLst>
              <a:ext uri="{FF2B5EF4-FFF2-40B4-BE49-F238E27FC236}">
                <a16:creationId xmlns:a16="http://schemas.microsoft.com/office/drawing/2014/main" id="{DD698D79-8479-7F4D-B72D-FBE30DB95BAC}"/>
              </a:ext>
            </a:extLst>
          </p:cNvPr>
          <p:cNvSpPr/>
          <p:nvPr/>
        </p:nvSpPr>
        <p:spPr>
          <a:xfrm>
            <a:off x="929066" y="20171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8" name="194 Elipse">
            <a:extLst>
              <a:ext uri="{FF2B5EF4-FFF2-40B4-BE49-F238E27FC236}">
                <a16:creationId xmlns:a16="http://schemas.microsoft.com/office/drawing/2014/main" id="{C379497A-C753-A44B-AEF9-D76E3197C53B}"/>
              </a:ext>
            </a:extLst>
          </p:cNvPr>
          <p:cNvSpPr/>
          <p:nvPr/>
        </p:nvSpPr>
        <p:spPr>
          <a:xfrm>
            <a:off x="1062416" y="20171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9" name="195 Elipse">
            <a:extLst>
              <a:ext uri="{FF2B5EF4-FFF2-40B4-BE49-F238E27FC236}">
                <a16:creationId xmlns:a16="http://schemas.microsoft.com/office/drawing/2014/main" id="{C301478F-B68B-D143-82C3-921F59004BDB}"/>
              </a:ext>
            </a:extLst>
          </p:cNvPr>
          <p:cNvSpPr/>
          <p:nvPr/>
        </p:nvSpPr>
        <p:spPr>
          <a:xfrm>
            <a:off x="1195766" y="188381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0" name="196 Elipse">
            <a:extLst>
              <a:ext uri="{FF2B5EF4-FFF2-40B4-BE49-F238E27FC236}">
                <a16:creationId xmlns:a16="http://schemas.microsoft.com/office/drawing/2014/main" id="{0FE281CF-EBDD-9942-9338-BC7CE0878FF5}"/>
              </a:ext>
            </a:extLst>
          </p:cNvPr>
          <p:cNvSpPr/>
          <p:nvPr/>
        </p:nvSpPr>
        <p:spPr>
          <a:xfrm>
            <a:off x="1195766" y="17504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1" name="197 Elipse">
            <a:extLst>
              <a:ext uri="{FF2B5EF4-FFF2-40B4-BE49-F238E27FC236}">
                <a16:creationId xmlns:a16="http://schemas.microsoft.com/office/drawing/2014/main" id="{58DC0041-F4D0-EB4C-8669-BDBFCD4EF9F8}"/>
              </a:ext>
            </a:extLst>
          </p:cNvPr>
          <p:cNvSpPr/>
          <p:nvPr/>
        </p:nvSpPr>
        <p:spPr>
          <a:xfrm>
            <a:off x="2395916" y="17504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2" name="198 Elipse">
            <a:extLst>
              <a:ext uri="{FF2B5EF4-FFF2-40B4-BE49-F238E27FC236}">
                <a16:creationId xmlns:a16="http://schemas.microsoft.com/office/drawing/2014/main" id="{8955B810-DBAE-C547-9C00-17A3C0A443C4}"/>
              </a:ext>
            </a:extLst>
          </p:cNvPr>
          <p:cNvSpPr/>
          <p:nvPr/>
        </p:nvSpPr>
        <p:spPr>
          <a:xfrm>
            <a:off x="2529266" y="17504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3" name="199 Elipse">
            <a:extLst>
              <a:ext uri="{FF2B5EF4-FFF2-40B4-BE49-F238E27FC236}">
                <a16:creationId xmlns:a16="http://schemas.microsoft.com/office/drawing/2014/main" id="{61099973-7A1F-9041-839E-2F9D52A78C33}"/>
              </a:ext>
            </a:extLst>
          </p:cNvPr>
          <p:cNvSpPr/>
          <p:nvPr/>
        </p:nvSpPr>
        <p:spPr>
          <a:xfrm>
            <a:off x="2395916" y="20171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4" name="200 Elipse">
            <a:extLst>
              <a:ext uri="{FF2B5EF4-FFF2-40B4-BE49-F238E27FC236}">
                <a16:creationId xmlns:a16="http://schemas.microsoft.com/office/drawing/2014/main" id="{3FA4486F-1A58-BB4B-A606-D46C10FD9FB0}"/>
              </a:ext>
            </a:extLst>
          </p:cNvPr>
          <p:cNvSpPr/>
          <p:nvPr/>
        </p:nvSpPr>
        <p:spPr>
          <a:xfrm>
            <a:off x="2529266" y="20171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5" name="201 Elipse">
            <a:extLst>
              <a:ext uri="{FF2B5EF4-FFF2-40B4-BE49-F238E27FC236}">
                <a16:creationId xmlns:a16="http://schemas.microsoft.com/office/drawing/2014/main" id="{1E788B34-BA8E-694F-98DD-6D270F838B79}"/>
              </a:ext>
            </a:extLst>
          </p:cNvPr>
          <p:cNvSpPr/>
          <p:nvPr/>
        </p:nvSpPr>
        <p:spPr>
          <a:xfrm>
            <a:off x="2643566" y="20171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6" name="202 Elipse">
            <a:extLst>
              <a:ext uri="{FF2B5EF4-FFF2-40B4-BE49-F238E27FC236}">
                <a16:creationId xmlns:a16="http://schemas.microsoft.com/office/drawing/2014/main" id="{E35EB454-E270-C44F-A104-527864D58259}"/>
              </a:ext>
            </a:extLst>
          </p:cNvPr>
          <p:cNvSpPr/>
          <p:nvPr/>
        </p:nvSpPr>
        <p:spPr>
          <a:xfrm>
            <a:off x="2795966" y="2017164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838450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3" name="2 Grupo"/>
          <p:cNvGrpSpPr/>
          <p:nvPr/>
        </p:nvGrpSpPr>
        <p:grpSpPr>
          <a:xfrm>
            <a:off x="2671763" y="938213"/>
            <a:ext cx="666750" cy="800100"/>
            <a:chOff x="971550" y="539750"/>
            <a:chExt cx="889000" cy="1066800"/>
          </a:xfrm>
        </p:grpSpPr>
        <p:sp>
          <p:nvSpPr>
            <p:cNvPr id="4" name="3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34" name="33 Elipse"/>
          <p:cNvSpPr/>
          <p:nvPr/>
        </p:nvSpPr>
        <p:spPr>
          <a:xfrm>
            <a:off x="2971800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5" name="34 Elipse"/>
          <p:cNvSpPr/>
          <p:nvPr/>
        </p:nvSpPr>
        <p:spPr>
          <a:xfrm>
            <a:off x="3105150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6" name="35 Elipse"/>
          <p:cNvSpPr/>
          <p:nvPr/>
        </p:nvSpPr>
        <p:spPr>
          <a:xfrm>
            <a:off x="3238500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7" name="36 Elipse"/>
          <p:cNvSpPr/>
          <p:nvPr/>
        </p:nvSpPr>
        <p:spPr>
          <a:xfrm>
            <a:off x="3238500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8" name="37 Elipse"/>
          <p:cNvSpPr/>
          <p:nvPr/>
        </p:nvSpPr>
        <p:spPr>
          <a:xfrm>
            <a:off x="2705100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9" name="38 Elipse"/>
          <p:cNvSpPr/>
          <p:nvPr/>
        </p:nvSpPr>
        <p:spPr>
          <a:xfrm>
            <a:off x="2705100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0" name="39 Elipse"/>
          <p:cNvSpPr/>
          <p:nvPr/>
        </p:nvSpPr>
        <p:spPr>
          <a:xfrm>
            <a:off x="3905250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41" name="40 Grupo"/>
          <p:cNvGrpSpPr/>
          <p:nvPr/>
        </p:nvGrpSpPr>
        <p:grpSpPr>
          <a:xfrm>
            <a:off x="3738563" y="938213"/>
            <a:ext cx="666750" cy="800100"/>
            <a:chOff x="971550" y="539750"/>
            <a:chExt cx="889000" cy="1066800"/>
          </a:xfrm>
        </p:grpSpPr>
        <p:sp>
          <p:nvSpPr>
            <p:cNvPr id="42" name="41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" name="42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5" name="64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" name="66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72" name="71 Elipse"/>
          <p:cNvSpPr/>
          <p:nvPr/>
        </p:nvSpPr>
        <p:spPr>
          <a:xfrm>
            <a:off x="4038600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6" name="75 Elipse"/>
          <p:cNvSpPr/>
          <p:nvPr/>
        </p:nvSpPr>
        <p:spPr>
          <a:xfrm>
            <a:off x="4038600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7" name="76 Elipse"/>
          <p:cNvSpPr/>
          <p:nvPr/>
        </p:nvSpPr>
        <p:spPr>
          <a:xfrm>
            <a:off x="4038600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8" name="77 Elipse"/>
          <p:cNvSpPr/>
          <p:nvPr/>
        </p:nvSpPr>
        <p:spPr>
          <a:xfrm>
            <a:off x="600551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79" name="78 Grupo"/>
          <p:cNvGrpSpPr/>
          <p:nvPr/>
        </p:nvGrpSpPr>
        <p:grpSpPr>
          <a:xfrm>
            <a:off x="5838825" y="938213"/>
            <a:ext cx="666750" cy="800100"/>
            <a:chOff x="971550" y="539750"/>
            <a:chExt cx="889000" cy="1066800"/>
          </a:xfrm>
        </p:grpSpPr>
        <p:sp>
          <p:nvSpPr>
            <p:cNvPr id="80" name="79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1" name="80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4" name="83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6" name="105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10" name="109 Elipse"/>
          <p:cNvSpPr/>
          <p:nvPr/>
        </p:nvSpPr>
        <p:spPr>
          <a:xfrm>
            <a:off x="613886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1" name="110 Elipse"/>
          <p:cNvSpPr/>
          <p:nvPr/>
        </p:nvSpPr>
        <p:spPr>
          <a:xfrm>
            <a:off x="627221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2" name="111 Elipse"/>
          <p:cNvSpPr/>
          <p:nvPr/>
        </p:nvSpPr>
        <p:spPr>
          <a:xfrm>
            <a:off x="6272213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3" name="112 Elipse"/>
          <p:cNvSpPr/>
          <p:nvPr/>
        </p:nvSpPr>
        <p:spPr>
          <a:xfrm>
            <a:off x="6272213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5" name="114 Elipse"/>
          <p:cNvSpPr/>
          <p:nvPr/>
        </p:nvSpPr>
        <p:spPr>
          <a:xfrm>
            <a:off x="587216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6" name="115 Elipse"/>
          <p:cNvSpPr/>
          <p:nvPr/>
        </p:nvSpPr>
        <p:spPr>
          <a:xfrm>
            <a:off x="2705100" y="13716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7" name="116 Elipse"/>
          <p:cNvSpPr/>
          <p:nvPr/>
        </p:nvSpPr>
        <p:spPr>
          <a:xfrm>
            <a:off x="2705100" y="15049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8" name="117 Elipse"/>
          <p:cNvSpPr/>
          <p:nvPr/>
        </p:nvSpPr>
        <p:spPr>
          <a:xfrm>
            <a:off x="2838450" y="16383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9" name="118 Elipse"/>
          <p:cNvSpPr/>
          <p:nvPr/>
        </p:nvSpPr>
        <p:spPr>
          <a:xfrm>
            <a:off x="2971800" y="16383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0" name="119 Elipse"/>
          <p:cNvSpPr/>
          <p:nvPr/>
        </p:nvSpPr>
        <p:spPr>
          <a:xfrm>
            <a:off x="3105150" y="16383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1" name="120 Elipse"/>
          <p:cNvSpPr/>
          <p:nvPr/>
        </p:nvSpPr>
        <p:spPr>
          <a:xfrm>
            <a:off x="3238500" y="15049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2" name="121 Elipse"/>
          <p:cNvSpPr/>
          <p:nvPr/>
        </p:nvSpPr>
        <p:spPr>
          <a:xfrm>
            <a:off x="3238500" y="13716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9" name="128 Elipse"/>
          <p:cNvSpPr/>
          <p:nvPr/>
        </p:nvSpPr>
        <p:spPr>
          <a:xfrm>
            <a:off x="1771650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30" name="129 Grupo"/>
          <p:cNvGrpSpPr/>
          <p:nvPr/>
        </p:nvGrpSpPr>
        <p:grpSpPr>
          <a:xfrm>
            <a:off x="1604963" y="938213"/>
            <a:ext cx="666750" cy="800100"/>
            <a:chOff x="971550" y="539750"/>
            <a:chExt cx="889000" cy="1066800"/>
          </a:xfrm>
        </p:grpSpPr>
        <p:sp>
          <p:nvSpPr>
            <p:cNvPr id="131" name="130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2" name="131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3" name="132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5" name="134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6" name="135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7" name="136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8" name="137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39" name="138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0" name="139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1" name="140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2" name="141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3" name="142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4" name="143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5" name="144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6" name="145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7" name="146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8" name="147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9" name="148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0" name="149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1" name="150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2" name="151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3" name="152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4" name="153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5" name="154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6" name="155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7" name="156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8" name="157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9" name="158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60" name="159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61" name="160 Elipse"/>
          <p:cNvSpPr/>
          <p:nvPr/>
        </p:nvSpPr>
        <p:spPr>
          <a:xfrm>
            <a:off x="1905000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2" name="161 Elipse"/>
          <p:cNvSpPr/>
          <p:nvPr/>
        </p:nvSpPr>
        <p:spPr>
          <a:xfrm>
            <a:off x="2038350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3" name="162 Elipse"/>
          <p:cNvSpPr/>
          <p:nvPr/>
        </p:nvSpPr>
        <p:spPr>
          <a:xfrm>
            <a:off x="2171700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4" name="163 Elipse"/>
          <p:cNvSpPr/>
          <p:nvPr/>
        </p:nvSpPr>
        <p:spPr>
          <a:xfrm>
            <a:off x="2171700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5" name="164 Elipse"/>
          <p:cNvSpPr/>
          <p:nvPr/>
        </p:nvSpPr>
        <p:spPr>
          <a:xfrm>
            <a:off x="1638300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6" name="165 Elipse"/>
          <p:cNvSpPr/>
          <p:nvPr/>
        </p:nvSpPr>
        <p:spPr>
          <a:xfrm>
            <a:off x="1638300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4" name="173 Flecha derecha"/>
          <p:cNvSpPr/>
          <p:nvPr/>
        </p:nvSpPr>
        <p:spPr>
          <a:xfrm>
            <a:off x="2338388" y="1271588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5" name="174 Flecha derecha"/>
          <p:cNvSpPr/>
          <p:nvPr/>
        </p:nvSpPr>
        <p:spPr>
          <a:xfrm>
            <a:off x="4471988" y="1271588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6" name="175 Elipse"/>
          <p:cNvSpPr/>
          <p:nvPr/>
        </p:nvSpPr>
        <p:spPr>
          <a:xfrm>
            <a:off x="4972050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77" name="176 Grupo"/>
          <p:cNvGrpSpPr/>
          <p:nvPr/>
        </p:nvGrpSpPr>
        <p:grpSpPr>
          <a:xfrm>
            <a:off x="4805363" y="938213"/>
            <a:ext cx="666750" cy="800100"/>
            <a:chOff x="971550" y="539750"/>
            <a:chExt cx="889000" cy="1066800"/>
          </a:xfrm>
        </p:grpSpPr>
        <p:sp>
          <p:nvSpPr>
            <p:cNvPr id="178" name="177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9" name="178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0" name="179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1" name="180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2" name="181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3" name="182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4" name="183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5" name="184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6" name="185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7" name="186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8" name="187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89" name="188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0" name="189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1" name="190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2" name="191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3" name="192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4" name="193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5" name="194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6" name="195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7" name="196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8" name="197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99" name="198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0" name="199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1" name="200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2" name="201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3" name="202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4" name="203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5" name="204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6" name="205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07" name="206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208" name="207 Elipse"/>
          <p:cNvSpPr/>
          <p:nvPr/>
        </p:nvSpPr>
        <p:spPr>
          <a:xfrm>
            <a:off x="5105400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9" name="208 Elipse"/>
          <p:cNvSpPr/>
          <p:nvPr/>
        </p:nvSpPr>
        <p:spPr>
          <a:xfrm>
            <a:off x="5105400" y="13716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0" name="209 Elipse"/>
          <p:cNvSpPr/>
          <p:nvPr/>
        </p:nvSpPr>
        <p:spPr>
          <a:xfrm>
            <a:off x="5105400" y="15049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1" name="210 Elipse"/>
          <p:cNvSpPr/>
          <p:nvPr/>
        </p:nvSpPr>
        <p:spPr>
          <a:xfrm>
            <a:off x="5105400" y="16383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2" name="211 Elipse"/>
          <p:cNvSpPr/>
          <p:nvPr/>
        </p:nvSpPr>
        <p:spPr>
          <a:xfrm>
            <a:off x="5105400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3" name="212 Elipse"/>
          <p:cNvSpPr/>
          <p:nvPr/>
        </p:nvSpPr>
        <p:spPr>
          <a:xfrm>
            <a:off x="5105400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4" name="213 Flecha derecha"/>
          <p:cNvSpPr/>
          <p:nvPr/>
        </p:nvSpPr>
        <p:spPr>
          <a:xfrm>
            <a:off x="6572250" y="1271588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5" name="214 Elipse"/>
          <p:cNvSpPr/>
          <p:nvPr/>
        </p:nvSpPr>
        <p:spPr>
          <a:xfrm>
            <a:off x="707231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16" name="215 Grupo"/>
          <p:cNvGrpSpPr/>
          <p:nvPr/>
        </p:nvGrpSpPr>
        <p:grpSpPr>
          <a:xfrm>
            <a:off x="6905625" y="938213"/>
            <a:ext cx="666750" cy="800100"/>
            <a:chOff x="971550" y="539750"/>
            <a:chExt cx="889000" cy="1066800"/>
          </a:xfrm>
        </p:grpSpPr>
        <p:sp>
          <p:nvSpPr>
            <p:cNvPr id="217" name="216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8" name="217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19" name="218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0" name="219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1" name="220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2" name="221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3" name="222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4" name="223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5" name="224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6" name="225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7" name="226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8" name="227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29" name="228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0" name="229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1" name="230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2" name="231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3" name="232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4" name="233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5" name="234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6" name="235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7" name="236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8" name="237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39" name="238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0" name="239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1" name="240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2" name="241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3" name="242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4" name="243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5" name="244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46" name="245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247" name="246 Elipse"/>
          <p:cNvSpPr/>
          <p:nvPr/>
        </p:nvSpPr>
        <p:spPr>
          <a:xfrm>
            <a:off x="720566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8" name="247 Elipse"/>
          <p:cNvSpPr/>
          <p:nvPr/>
        </p:nvSpPr>
        <p:spPr>
          <a:xfrm>
            <a:off x="733901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9" name="248 Elipse"/>
          <p:cNvSpPr/>
          <p:nvPr/>
        </p:nvSpPr>
        <p:spPr>
          <a:xfrm>
            <a:off x="7339013" y="11049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0" name="249 Elipse"/>
          <p:cNvSpPr/>
          <p:nvPr/>
        </p:nvSpPr>
        <p:spPr>
          <a:xfrm>
            <a:off x="7339013" y="12382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1" name="250 Elipse"/>
          <p:cNvSpPr/>
          <p:nvPr/>
        </p:nvSpPr>
        <p:spPr>
          <a:xfrm>
            <a:off x="7072313" y="15049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2" name="251 Elipse"/>
          <p:cNvSpPr/>
          <p:nvPr/>
        </p:nvSpPr>
        <p:spPr>
          <a:xfrm>
            <a:off x="6938963" y="97155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3" name="252 Elipse"/>
          <p:cNvSpPr/>
          <p:nvPr/>
        </p:nvSpPr>
        <p:spPr>
          <a:xfrm>
            <a:off x="7072313" y="13716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4" name="253 Elipse"/>
          <p:cNvSpPr/>
          <p:nvPr/>
        </p:nvSpPr>
        <p:spPr>
          <a:xfrm>
            <a:off x="7205663" y="13716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5" name="254 Elipse"/>
          <p:cNvSpPr/>
          <p:nvPr/>
        </p:nvSpPr>
        <p:spPr>
          <a:xfrm>
            <a:off x="7072313" y="16383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6" name="255 Elipse"/>
          <p:cNvSpPr/>
          <p:nvPr/>
        </p:nvSpPr>
        <p:spPr>
          <a:xfrm>
            <a:off x="7205663" y="16383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7" name="256 Elipse"/>
          <p:cNvSpPr/>
          <p:nvPr/>
        </p:nvSpPr>
        <p:spPr>
          <a:xfrm>
            <a:off x="7319963" y="16383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8" name="257 Elipse"/>
          <p:cNvSpPr/>
          <p:nvPr/>
        </p:nvSpPr>
        <p:spPr>
          <a:xfrm>
            <a:off x="7472363" y="163830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59" name="258 Elipse"/>
          <p:cNvSpPr/>
          <p:nvPr/>
        </p:nvSpPr>
        <p:spPr>
          <a:xfrm>
            <a:off x="2838450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60" name="259 Grupo"/>
          <p:cNvGrpSpPr/>
          <p:nvPr/>
        </p:nvGrpSpPr>
        <p:grpSpPr>
          <a:xfrm>
            <a:off x="2671763" y="1971675"/>
            <a:ext cx="666750" cy="800100"/>
            <a:chOff x="971550" y="539750"/>
            <a:chExt cx="889000" cy="1066800"/>
          </a:xfrm>
        </p:grpSpPr>
        <p:sp>
          <p:nvSpPr>
            <p:cNvPr id="261" name="260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2" name="261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3" name="262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4" name="263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5" name="264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6" name="265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7" name="266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8" name="267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69" name="268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0" name="269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1" name="270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2" name="271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3" name="272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4" name="273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5" name="274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6" name="275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7" name="276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8" name="277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79" name="278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0" name="279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1" name="280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2" name="281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3" name="282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4" name="283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5" name="284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6" name="285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7" name="286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8" name="287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89" name="288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290" name="289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291" name="290 Elipse"/>
          <p:cNvSpPr/>
          <p:nvPr/>
        </p:nvSpPr>
        <p:spPr>
          <a:xfrm>
            <a:off x="2971800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2" name="291 Elipse"/>
          <p:cNvSpPr/>
          <p:nvPr/>
        </p:nvSpPr>
        <p:spPr>
          <a:xfrm>
            <a:off x="3105150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97" name="296 Elipse"/>
          <p:cNvSpPr/>
          <p:nvPr/>
        </p:nvSpPr>
        <p:spPr>
          <a:xfrm>
            <a:off x="3905250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98" name="297 Grupo"/>
          <p:cNvGrpSpPr/>
          <p:nvPr/>
        </p:nvGrpSpPr>
        <p:grpSpPr>
          <a:xfrm>
            <a:off x="3738563" y="1971675"/>
            <a:ext cx="666750" cy="800100"/>
            <a:chOff x="971550" y="539750"/>
            <a:chExt cx="889000" cy="1066800"/>
          </a:xfrm>
        </p:grpSpPr>
        <p:sp>
          <p:nvSpPr>
            <p:cNvPr id="299" name="298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0" name="299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1" name="300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2" name="301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3" name="302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4" name="303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5" name="304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6" name="305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7" name="306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8" name="307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09" name="308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0" name="309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1" name="310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2" name="311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3" name="312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4" name="313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5" name="314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6" name="315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7" name="316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8" name="317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19" name="318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0" name="319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1" name="320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2" name="321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3" name="322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4" name="323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5" name="324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6" name="325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7" name="326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28" name="327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329" name="328 Elipse"/>
          <p:cNvSpPr/>
          <p:nvPr/>
        </p:nvSpPr>
        <p:spPr>
          <a:xfrm>
            <a:off x="4038600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31" name="330 Elipse"/>
          <p:cNvSpPr/>
          <p:nvPr/>
        </p:nvSpPr>
        <p:spPr>
          <a:xfrm>
            <a:off x="4038600" y="21383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32" name="331 Elipse"/>
          <p:cNvSpPr/>
          <p:nvPr/>
        </p:nvSpPr>
        <p:spPr>
          <a:xfrm>
            <a:off x="6005513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333" name="332 Grupo"/>
          <p:cNvGrpSpPr/>
          <p:nvPr/>
        </p:nvGrpSpPr>
        <p:grpSpPr>
          <a:xfrm>
            <a:off x="5838825" y="1971675"/>
            <a:ext cx="666750" cy="800100"/>
            <a:chOff x="971550" y="539750"/>
            <a:chExt cx="889000" cy="1066800"/>
          </a:xfrm>
        </p:grpSpPr>
        <p:sp>
          <p:nvSpPr>
            <p:cNvPr id="334" name="333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35" name="334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36" name="335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37" name="336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38" name="337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39" name="338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0" name="339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1" name="340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2" name="341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3" name="342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4" name="343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5" name="344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6" name="345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7" name="346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8" name="347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49" name="348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0" name="349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1" name="350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2" name="351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3" name="352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4" name="353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5" name="354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6" name="355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7" name="356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8" name="357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59" name="358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60" name="359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61" name="360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62" name="361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63" name="362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364" name="363 Elipse"/>
          <p:cNvSpPr/>
          <p:nvPr/>
        </p:nvSpPr>
        <p:spPr>
          <a:xfrm>
            <a:off x="6138863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65" name="364 Elipse"/>
          <p:cNvSpPr/>
          <p:nvPr/>
        </p:nvSpPr>
        <p:spPr>
          <a:xfrm>
            <a:off x="6272213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66" name="365 Elipse"/>
          <p:cNvSpPr/>
          <p:nvPr/>
        </p:nvSpPr>
        <p:spPr>
          <a:xfrm>
            <a:off x="6272213" y="21383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68" name="367 Elipse"/>
          <p:cNvSpPr/>
          <p:nvPr/>
        </p:nvSpPr>
        <p:spPr>
          <a:xfrm>
            <a:off x="5872163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71" name="370 Elipse"/>
          <p:cNvSpPr/>
          <p:nvPr/>
        </p:nvSpPr>
        <p:spPr>
          <a:xfrm>
            <a:off x="2838450" y="26717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72" name="371 Elipse"/>
          <p:cNvSpPr/>
          <p:nvPr/>
        </p:nvSpPr>
        <p:spPr>
          <a:xfrm>
            <a:off x="2971800" y="26717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73" name="372 Elipse"/>
          <p:cNvSpPr/>
          <p:nvPr/>
        </p:nvSpPr>
        <p:spPr>
          <a:xfrm>
            <a:off x="3105150" y="26717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75" name="374 Elipse"/>
          <p:cNvSpPr/>
          <p:nvPr/>
        </p:nvSpPr>
        <p:spPr>
          <a:xfrm>
            <a:off x="2971800" y="24050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76" name="375 Elipse"/>
          <p:cNvSpPr/>
          <p:nvPr/>
        </p:nvSpPr>
        <p:spPr>
          <a:xfrm>
            <a:off x="1771650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377" name="376 Grupo"/>
          <p:cNvGrpSpPr/>
          <p:nvPr/>
        </p:nvGrpSpPr>
        <p:grpSpPr>
          <a:xfrm>
            <a:off x="1604963" y="1971675"/>
            <a:ext cx="666750" cy="800100"/>
            <a:chOff x="971550" y="539750"/>
            <a:chExt cx="889000" cy="1066800"/>
          </a:xfrm>
        </p:grpSpPr>
        <p:sp>
          <p:nvSpPr>
            <p:cNvPr id="378" name="377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79" name="378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0" name="379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1" name="380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2" name="381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3" name="382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4" name="383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5" name="384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6" name="385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7" name="386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8" name="387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89" name="388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0" name="389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1" name="390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2" name="391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3" name="392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4" name="393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5" name="394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6" name="395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7" name="396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8" name="397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99" name="398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0" name="399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1" name="400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2" name="401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3" name="402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4" name="403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5" name="404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6" name="405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07" name="406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408" name="407 Elipse"/>
          <p:cNvSpPr/>
          <p:nvPr/>
        </p:nvSpPr>
        <p:spPr>
          <a:xfrm>
            <a:off x="1905000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09" name="408 Elipse"/>
          <p:cNvSpPr/>
          <p:nvPr/>
        </p:nvSpPr>
        <p:spPr>
          <a:xfrm>
            <a:off x="2038350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10" name="409 Elipse"/>
          <p:cNvSpPr/>
          <p:nvPr/>
        </p:nvSpPr>
        <p:spPr>
          <a:xfrm>
            <a:off x="2171700" y="21383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13" name="412 Elipse"/>
          <p:cNvSpPr/>
          <p:nvPr/>
        </p:nvSpPr>
        <p:spPr>
          <a:xfrm>
            <a:off x="1638300" y="21383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14" name="413 Flecha derecha"/>
          <p:cNvSpPr/>
          <p:nvPr/>
        </p:nvSpPr>
        <p:spPr>
          <a:xfrm>
            <a:off x="2338388" y="2305050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15" name="414 Flecha derecha"/>
          <p:cNvSpPr/>
          <p:nvPr/>
        </p:nvSpPr>
        <p:spPr>
          <a:xfrm>
            <a:off x="4471988" y="2305050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16" name="415 Elipse"/>
          <p:cNvSpPr/>
          <p:nvPr/>
        </p:nvSpPr>
        <p:spPr>
          <a:xfrm>
            <a:off x="4972050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417" name="416 Grupo"/>
          <p:cNvGrpSpPr/>
          <p:nvPr/>
        </p:nvGrpSpPr>
        <p:grpSpPr>
          <a:xfrm>
            <a:off x="4805363" y="1971675"/>
            <a:ext cx="666750" cy="800100"/>
            <a:chOff x="971550" y="539750"/>
            <a:chExt cx="889000" cy="1066800"/>
          </a:xfrm>
        </p:grpSpPr>
        <p:sp>
          <p:nvSpPr>
            <p:cNvPr id="418" name="417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19" name="418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0" name="419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1" name="420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2" name="421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3" name="422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4" name="423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5" name="424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6" name="425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7" name="426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8" name="427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29" name="428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0" name="429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1" name="430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2" name="431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3" name="432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4" name="433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5" name="434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6" name="435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7" name="436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8" name="437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39" name="438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0" name="439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1" name="440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2" name="441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3" name="442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4" name="443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5" name="444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6" name="445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47" name="446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448" name="447 Elipse"/>
          <p:cNvSpPr/>
          <p:nvPr/>
        </p:nvSpPr>
        <p:spPr>
          <a:xfrm>
            <a:off x="5105400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49" name="448 Elipse"/>
          <p:cNvSpPr/>
          <p:nvPr/>
        </p:nvSpPr>
        <p:spPr>
          <a:xfrm>
            <a:off x="5105400" y="24050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50" name="449 Elipse"/>
          <p:cNvSpPr/>
          <p:nvPr/>
        </p:nvSpPr>
        <p:spPr>
          <a:xfrm>
            <a:off x="5105400" y="25384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51" name="450 Elipse"/>
          <p:cNvSpPr/>
          <p:nvPr/>
        </p:nvSpPr>
        <p:spPr>
          <a:xfrm>
            <a:off x="5105400" y="26717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52" name="451 Elipse"/>
          <p:cNvSpPr/>
          <p:nvPr/>
        </p:nvSpPr>
        <p:spPr>
          <a:xfrm>
            <a:off x="5105400" y="22717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53" name="452 Elipse"/>
          <p:cNvSpPr/>
          <p:nvPr/>
        </p:nvSpPr>
        <p:spPr>
          <a:xfrm>
            <a:off x="5105400" y="21383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54" name="453 Flecha derecha"/>
          <p:cNvSpPr/>
          <p:nvPr/>
        </p:nvSpPr>
        <p:spPr>
          <a:xfrm>
            <a:off x="6572250" y="2305050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55" name="454 Elipse"/>
          <p:cNvSpPr/>
          <p:nvPr/>
        </p:nvSpPr>
        <p:spPr>
          <a:xfrm>
            <a:off x="7072313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456" name="455 Grupo"/>
          <p:cNvGrpSpPr/>
          <p:nvPr/>
        </p:nvGrpSpPr>
        <p:grpSpPr>
          <a:xfrm>
            <a:off x="6905625" y="1971675"/>
            <a:ext cx="666750" cy="800100"/>
            <a:chOff x="971550" y="539750"/>
            <a:chExt cx="889000" cy="1066800"/>
          </a:xfrm>
        </p:grpSpPr>
        <p:sp>
          <p:nvSpPr>
            <p:cNvPr id="457" name="456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58" name="457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59" name="458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0" name="459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1" name="460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2" name="461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3" name="462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4" name="463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5" name="464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6" name="465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7" name="466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8" name="467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69" name="468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0" name="469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1" name="470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2" name="471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3" name="472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4" name="473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5" name="474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6" name="475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7" name="476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8" name="477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9" name="478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80" name="479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81" name="480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82" name="481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83" name="482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84" name="483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85" name="484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86" name="485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487" name="486 Elipse"/>
          <p:cNvSpPr/>
          <p:nvPr/>
        </p:nvSpPr>
        <p:spPr>
          <a:xfrm>
            <a:off x="7205663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88" name="487 Elipse"/>
          <p:cNvSpPr/>
          <p:nvPr/>
        </p:nvSpPr>
        <p:spPr>
          <a:xfrm>
            <a:off x="7339013" y="200501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94" name="493 Elipse"/>
          <p:cNvSpPr/>
          <p:nvPr/>
        </p:nvSpPr>
        <p:spPr>
          <a:xfrm>
            <a:off x="7205663" y="24050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95" name="494 Elipse"/>
          <p:cNvSpPr/>
          <p:nvPr/>
        </p:nvSpPr>
        <p:spPr>
          <a:xfrm>
            <a:off x="7072313" y="26717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96" name="495 Elipse"/>
          <p:cNvSpPr/>
          <p:nvPr/>
        </p:nvSpPr>
        <p:spPr>
          <a:xfrm>
            <a:off x="7205663" y="26717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97" name="496 Elipse"/>
          <p:cNvSpPr/>
          <p:nvPr/>
        </p:nvSpPr>
        <p:spPr>
          <a:xfrm>
            <a:off x="7319963" y="26717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99" name="498 Elipse"/>
          <p:cNvSpPr/>
          <p:nvPr/>
        </p:nvSpPr>
        <p:spPr>
          <a:xfrm>
            <a:off x="2838450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00" name="499 Grupo"/>
          <p:cNvGrpSpPr/>
          <p:nvPr/>
        </p:nvGrpSpPr>
        <p:grpSpPr>
          <a:xfrm>
            <a:off x="2671763" y="2971800"/>
            <a:ext cx="666750" cy="800100"/>
            <a:chOff x="971550" y="539750"/>
            <a:chExt cx="889000" cy="1066800"/>
          </a:xfrm>
        </p:grpSpPr>
        <p:sp>
          <p:nvSpPr>
            <p:cNvPr id="501" name="500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02" name="501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03" name="502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04" name="503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05" name="504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06" name="505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07" name="506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08" name="507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09" name="508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0" name="509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1" name="510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2" name="511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3" name="512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4" name="513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5" name="514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6" name="515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7" name="516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8" name="517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19" name="518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0" name="519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1" name="520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2" name="521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3" name="522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4" name="523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5" name="524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6" name="525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7" name="526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8" name="527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29" name="528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30" name="529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531" name="530 Elipse"/>
          <p:cNvSpPr/>
          <p:nvPr/>
        </p:nvSpPr>
        <p:spPr>
          <a:xfrm>
            <a:off x="2971800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32" name="531 Elipse"/>
          <p:cNvSpPr/>
          <p:nvPr/>
        </p:nvSpPr>
        <p:spPr>
          <a:xfrm>
            <a:off x="3105150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33" name="532 Elipse"/>
          <p:cNvSpPr/>
          <p:nvPr/>
        </p:nvSpPr>
        <p:spPr>
          <a:xfrm>
            <a:off x="3238500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34" name="533 Elipse"/>
          <p:cNvSpPr/>
          <p:nvPr/>
        </p:nvSpPr>
        <p:spPr>
          <a:xfrm>
            <a:off x="3238500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35" name="534 Elipse"/>
          <p:cNvSpPr/>
          <p:nvPr/>
        </p:nvSpPr>
        <p:spPr>
          <a:xfrm>
            <a:off x="2705100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36" name="535 Elipse"/>
          <p:cNvSpPr/>
          <p:nvPr/>
        </p:nvSpPr>
        <p:spPr>
          <a:xfrm>
            <a:off x="2705100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37" name="536 Elipse"/>
          <p:cNvSpPr/>
          <p:nvPr/>
        </p:nvSpPr>
        <p:spPr>
          <a:xfrm>
            <a:off x="3905250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38" name="537 Grupo"/>
          <p:cNvGrpSpPr/>
          <p:nvPr/>
        </p:nvGrpSpPr>
        <p:grpSpPr>
          <a:xfrm>
            <a:off x="3738563" y="2971800"/>
            <a:ext cx="666750" cy="800100"/>
            <a:chOff x="971550" y="539750"/>
            <a:chExt cx="889000" cy="1066800"/>
          </a:xfrm>
        </p:grpSpPr>
        <p:sp>
          <p:nvSpPr>
            <p:cNvPr id="539" name="538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0" name="539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1" name="540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2" name="541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3" name="542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4" name="543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5" name="544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6" name="545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7" name="546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8" name="547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49" name="548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0" name="549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1" name="550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2" name="551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3" name="552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4" name="553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5" name="554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6" name="555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7" name="556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8" name="557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59" name="558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0" name="559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1" name="560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2" name="561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3" name="562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4" name="563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5" name="564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6" name="565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7" name="566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68" name="567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569" name="568 Elipse"/>
          <p:cNvSpPr/>
          <p:nvPr/>
        </p:nvSpPr>
        <p:spPr>
          <a:xfrm>
            <a:off x="4038600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70" name="569 Elipse"/>
          <p:cNvSpPr/>
          <p:nvPr/>
        </p:nvSpPr>
        <p:spPr>
          <a:xfrm>
            <a:off x="4038600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71" name="570 Elipse"/>
          <p:cNvSpPr/>
          <p:nvPr/>
        </p:nvSpPr>
        <p:spPr>
          <a:xfrm>
            <a:off x="4038600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72" name="571 Elipse"/>
          <p:cNvSpPr/>
          <p:nvPr/>
        </p:nvSpPr>
        <p:spPr>
          <a:xfrm>
            <a:off x="6005513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73" name="572 Grupo"/>
          <p:cNvGrpSpPr/>
          <p:nvPr/>
        </p:nvGrpSpPr>
        <p:grpSpPr>
          <a:xfrm>
            <a:off x="5838825" y="2971800"/>
            <a:ext cx="666750" cy="800100"/>
            <a:chOff x="971550" y="539750"/>
            <a:chExt cx="889000" cy="1066800"/>
          </a:xfrm>
        </p:grpSpPr>
        <p:sp>
          <p:nvSpPr>
            <p:cNvPr id="574" name="573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75" name="574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76" name="575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77" name="576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78" name="577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79" name="578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0" name="579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1" name="580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2" name="581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3" name="582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4" name="583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5" name="584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6" name="585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7" name="586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8" name="587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89" name="588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0" name="589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1" name="590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2" name="591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3" name="592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4" name="593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5" name="594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6" name="595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7" name="596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8" name="597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99" name="598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00" name="599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01" name="600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02" name="601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03" name="602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604" name="603 Elipse"/>
          <p:cNvSpPr/>
          <p:nvPr/>
        </p:nvSpPr>
        <p:spPr>
          <a:xfrm>
            <a:off x="6138863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05" name="604 Elipse"/>
          <p:cNvSpPr/>
          <p:nvPr/>
        </p:nvSpPr>
        <p:spPr>
          <a:xfrm>
            <a:off x="6405563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06" name="605 Elipse"/>
          <p:cNvSpPr/>
          <p:nvPr/>
        </p:nvSpPr>
        <p:spPr>
          <a:xfrm>
            <a:off x="6272213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07" name="606 Elipse"/>
          <p:cNvSpPr/>
          <p:nvPr/>
        </p:nvSpPr>
        <p:spPr>
          <a:xfrm>
            <a:off x="6138863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08" name="607 Elipse"/>
          <p:cNvSpPr/>
          <p:nvPr/>
        </p:nvSpPr>
        <p:spPr>
          <a:xfrm>
            <a:off x="6005513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09" name="608 Elipse"/>
          <p:cNvSpPr/>
          <p:nvPr/>
        </p:nvSpPr>
        <p:spPr>
          <a:xfrm>
            <a:off x="2705100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10" name="609 Elipse"/>
          <p:cNvSpPr/>
          <p:nvPr/>
        </p:nvSpPr>
        <p:spPr>
          <a:xfrm>
            <a:off x="2705100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11" name="610 Elipse"/>
          <p:cNvSpPr/>
          <p:nvPr/>
        </p:nvSpPr>
        <p:spPr>
          <a:xfrm>
            <a:off x="2838450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12" name="611 Elipse"/>
          <p:cNvSpPr/>
          <p:nvPr/>
        </p:nvSpPr>
        <p:spPr>
          <a:xfrm>
            <a:off x="2971800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13" name="612 Elipse"/>
          <p:cNvSpPr/>
          <p:nvPr/>
        </p:nvSpPr>
        <p:spPr>
          <a:xfrm>
            <a:off x="3105150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14" name="613 Elipse"/>
          <p:cNvSpPr/>
          <p:nvPr/>
        </p:nvSpPr>
        <p:spPr>
          <a:xfrm>
            <a:off x="3238500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15" name="614 Elipse"/>
          <p:cNvSpPr/>
          <p:nvPr/>
        </p:nvSpPr>
        <p:spPr>
          <a:xfrm>
            <a:off x="3238500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16" name="615 Elipse"/>
          <p:cNvSpPr/>
          <p:nvPr/>
        </p:nvSpPr>
        <p:spPr>
          <a:xfrm>
            <a:off x="1638300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617" name="616 Grupo"/>
          <p:cNvGrpSpPr/>
          <p:nvPr/>
        </p:nvGrpSpPr>
        <p:grpSpPr>
          <a:xfrm>
            <a:off x="1604963" y="2971800"/>
            <a:ext cx="666750" cy="800100"/>
            <a:chOff x="971550" y="539750"/>
            <a:chExt cx="889000" cy="1066800"/>
          </a:xfrm>
        </p:grpSpPr>
        <p:sp>
          <p:nvSpPr>
            <p:cNvPr id="618" name="617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19" name="618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0" name="619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1" name="620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2" name="621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3" name="622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4" name="623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5" name="624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6" name="625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7" name="626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8" name="627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29" name="628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0" name="629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1" name="630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2" name="631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3" name="632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4" name="633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5" name="634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6" name="635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7" name="636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8" name="637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39" name="638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0" name="639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1" name="640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2" name="641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3" name="642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4" name="643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5" name="644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6" name="645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47" name="646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648" name="647 Elipse"/>
          <p:cNvSpPr/>
          <p:nvPr/>
        </p:nvSpPr>
        <p:spPr>
          <a:xfrm>
            <a:off x="1905000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49" name="648 Elipse"/>
          <p:cNvSpPr/>
          <p:nvPr/>
        </p:nvSpPr>
        <p:spPr>
          <a:xfrm>
            <a:off x="2038350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50" name="649 Elipse"/>
          <p:cNvSpPr/>
          <p:nvPr/>
        </p:nvSpPr>
        <p:spPr>
          <a:xfrm>
            <a:off x="2038350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51" name="650 Elipse"/>
          <p:cNvSpPr/>
          <p:nvPr/>
        </p:nvSpPr>
        <p:spPr>
          <a:xfrm>
            <a:off x="2171700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52" name="651 Elipse"/>
          <p:cNvSpPr/>
          <p:nvPr/>
        </p:nvSpPr>
        <p:spPr>
          <a:xfrm>
            <a:off x="1638300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53" name="652 Elipse"/>
          <p:cNvSpPr/>
          <p:nvPr/>
        </p:nvSpPr>
        <p:spPr>
          <a:xfrm>
            <a:off x="1638300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54" name="653 Flecha derecha"/>
          <p:cNvSpPr/>
          <p:nvPr/>
        </p:nvSpPr>
        <p:spPr>
          <a:xfrm>
            <a:off x="2338388" y="3305175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55" name="654 Flecha derecha"/>
          <p:cNvSpPr/>
          <p:nvPr/>
        </p:nvSpPr>
        <p:spPr>
          <a:xfrm>
            <a:off x="4471988" y="3305175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56" name="655 Elipse"/>
          <p:cNvSpPr/>
          <p:nvPr/>
        </p:nvSpPr>
        <p:spPr>
          <a:xfrm>
            <a:off x="4972050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657" name="656 Grupo"/>
          <p:cNvGrpSpPr/>
          <p:nvPr/>
        </p:nvGrpSpPr>
        <p:grpSpPr>
          <a:xfrm>
            <a:off x="4805363" y="2971800"/>
            <a:ext cx="666750" cy="800100"/>
            <a:chOff x="971550" y="539750"/>
            <a:chExt cx="889000" cy="1066800"/>
          </a:xfrm>
        </p:grpSpPr>
        <p:sp>
          <p:nvSpPr>
            <p:cNvPr id="658" name="657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59" name="658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0" name="659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1" name="660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2" name="661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3" name="662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4" name="663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5" name="664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6" name="665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7" name="666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8" name="667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9" name="668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0" name="669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1" name="670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2" name="671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3" name="672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4" name="673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5" name="674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6" name="675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7" name="676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8" name="677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9" name="678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0" name="679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1" name="680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2" name="681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3" name="682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4" name="683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5" name="684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6" name="685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7" name="686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688" name="687 Elipse"/>
          <p:cNvSpPr/>
          <p:nvPr/>
        </p:nvSpPr>
        <p:spPr>
          <a:xfrm>
            <a:off x="5105400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89" name="688 Elipse"/>
          <p:cNvSpPr/>
          <p:nvPr/>
        </p:nvSpPr>
        <p:spPr>
          <a:xfrm>
            <a:off x="5105400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90" name="689 Elipse"/>
          <p:cNvSpPr/>
          <p:nvPr/>
        </p:nvSpPr>
        <p:spPr>
          <a:xfrm>
            <a:off x="5105400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91" name="690 Elipse"/>
          <p:cNvSpPr/>
          <p:nvPr/>
        </p:nvSpPr>
        <p:spPr>
          <a:xfrm>
            <a:off x="5105400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92" name="691 Elipse"/>
          <p:cNvSpPr/>
          <p:nvPr/>
        </p:nvSpPr>
        <p:spPr>
          <a:xfrm>
            <a:off x="5105400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93" name="692 Elipse"/>
          <p:cNvSpPr/>
          <p:nvPr/>
        </p:nvSpPr>
        <p:spPr>
          <a:xfrm>
            <a:off x="5105400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94" name="693 Flecha derecha"/>
          <p:cNvSpPr/>
          <p:nvPr/>
        </p:nvSpPr>
        <p:spPr>
          <a:xfrm>
            <a:off x="6572250" y="3305175"/>
            <a:ext cx="266700" cy="133350"/>
          </a:xfrm>
          <a:prstGeom prst="rightArrow">
            <a:avLst>
              <a:gd name="adj1" fmla="val 50000"/>
              <a:gd name="adj2" fmla="val 892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95" name="694 Elipse"/>
          <p:cNvSpPr/>
          <p:nvPr/>
        </p:nvSpPr>
        <p:spPr>
          <a:xfrm>
            <a:off x="7072313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696" name="695 Grupo"/>
          <p:cNvGrpSpPr/>
          <p:nvPr/>
        </p:nvGrpSpPr>
        <p:grpSpPr>
          <a:xfrm>
            <a:off x="6905625" y="2971800"/>
            <a:ext cx="666750" cy="800100"/>
            <a:chOff x="971550" y="539750"/>
            <a:chExt cx="889000" cy="1066800"/>
          </a:xfrm>
        </p:grpSpPr>
        <p:sp>
          <p:nvSpPr>
            <p:cNvPr id="697" name="696 Rectángulo"/>
            <p:cNvSpPr/>
            <p:nvPr/>
          </p:nvSpPr>
          <p:spPr>
            <a:xfrm>
              <a:off x="9715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98" name="697 Rectángulo"/>
            <p:cNvSpPr/>
            <p:nvPr/>
          </p:nvSpPr>
          <p:spPr>
            <a:xfrm>
              <a:off x="11493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99" name="698 Rectángulo"/>
            <p:cNvSpPr/>
            <p:nvPr/>
          </p:nvSpPr>
          <p:spPr>
            <a:xfrm>
              <a:off x="13271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0" name="699 Rectángulo"/>
            <p:cNvSpPr/>
            <p:nvPr/>
          </p:nvSpPr>
          <p:spPr>
            <a:xfrm>
              <a:off x="15049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1" name="700 Rectángulo"/>
            <p:cNvSpPr/>
            <p:nvPr/>
          </p:nvSpPr>
          <p:spPr>
            <a:xfrm>
              <a:off x="1682750" y="539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2" name="701 Rectángulo"/>
            <p:cNvSpPr/>
            <p:nvPr/>
          </p:nvSpPr>
          <p:spPr>
            <a:xfrm>
              <a:off x="9715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3" name="702 Rectángulo"/>
            <p:cNvSpPr/>
            <p:nvPr/>
          </p:nvSpPr>
          <p:spPr>
            <a:xfrm>
              <a:off x="11493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4" name="703 Rectángulo"/>
            <p:cNvSpPr/>
            <p:nvPr/>
          </p:nvSpPr>
          <p:spPr>
            <a:xfrm>
              <a:off x="13271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5" name="704 Rectángulo"/>
            <p:cNvSpPr/>
            <p:nvPr/>
          </p:nvSpPr>
          <p:spPr>
            <a:xfrm>
              <a:off x="15049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6" name="705 Rectángulo"/>
            <p:cNvSpPr/>
            <p:nvPr/>
          </p:nvSpPr>
          <p:spPr>
            <a:xfrm>
              <a:off x="1682750" y="717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7" name="706 Rectángulo"/>
            <p:cNvSpPr/>
            <p:nvPr/>
          </p:nvSpPr>
          <p:spPr>
            <a:xfrm>
              <a:off x="9715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8" name="707 Rectángulo"/>
            <p:cNvSpPr/>
            <p:nvPr/>
          </p:nvSpPr>
          <p:spPr>
            <a:xfrm>
              <a:off x="11493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09" name="708 Rectángulo"/>
            <p:cNvSpPr/>
            <p:nvPr/>
          </p:nvSpPr>
          <p:spPr>
            <a:xfrm>
              <a:off x="13271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0" name="709 Rectángulo"/>
            <p:cNvSpPr/>
            <p:nvPr/>
          </p:nvSpPr>
          <p:spPr>
            <a:xfrm>
              <a:off x="15049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1" name="710 Rectángulo"/>
            <p:cNvSpPr/>
            <p:nvPr/>
          </p:nvSpPr>
          <p:spPr>
            <a:xfrm>
              <a:off x="1682750" y="8953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2" name="711 Rectángulo"/>
            <p:cNvSpPr/>
            <p:nvPr/>
          </p:nvSpPr>
          <p:spPr>
            <a:xfrm>
              <a:off x="9715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3" name="712 Rectángulo"/>
            <p:cNvSpPr/>
            <p:nvPr/>
          </p:nvSpPr>
          <p:spPr>
            <a:xfrm>
              <a:off x="11493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4" name="713 Rectángulo"/>
            <p:cNvSpPr/>
            <p:nvPr/>
          </p:nvSpPr>
          <p:spPr>
            <a:xfrm>
              <a:off x="13271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5" name="714 Rectángulo"/>
            <p:cNvSpPr/>
            <p:nvPr/>
          </p:nvSpPr>
          <p:spPr>
            <a:xfrm>
              <a:off x="15049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6" name="715 Rectángulo"/>
            <p:cNvSpPr/>
            <p:nvPr/>
          </p:nvSpPr>
          <p:spPr>
            <a:xfrm>
              <a:off x="1682750" y="10731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7" name="716 Rectángulo"/>
            <p:cNvSpPr/>
            <p:nvPr/>
          </p:nvSpPr>
          <p:spPr>
            <a:xfrm>
              <a:off x="9715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8" name="717 Rectángulo"/>
            <p:cNvSpPr/>
            <p:nvPr/>
          </p:nvSpPr>
          <p:spPr>
            <a:xfrm>
              <a:off x="11493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19" name="718 Rectángulo"/>
            <p:cNvSpPr/>
            <p:nvPr/>
          </p:nvSpPr>
          <p:spPr>
            <a:xfrm>
              <a:off x="13271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20" name="719 Rectángulo"/>
            <p:cNvSpPr/>
            <p:nvPr/>
          </p:nvSpPr>
          <p:spPr>
            <a:xfrm>
              <a:off x="1504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21" name="720 Rectángulo"/>
            <p:cNvSpPr/>
            <p:nvPr/>
          </p:nvSpPr>
          <p:spPr>
            <a:xfrm>
              <a:off x="1682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22" name="721 Rectángulo"/>
            <p:cNvSpPr/>
            <p:nvPr/>
          </p:nvSpPr>
          <p:spPr>
            <a:xfrm>
              <a:off x="9715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23" name="722 Rectángulo"/>
            <p:cNvSpPr/>
            <p:nvPr/>
          </p:nvSpPr>
          <p:spPr>
            <a:xfrm>
              <a:off x="11493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24" name="723 Rectángulo"/>
            <p:cNvSpPr/>
            <p:nvPr/>
          </p:nvSpPr>
          <p:spPr>
            <a:xfrm>
              <a:off x="13271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25" name="724 Rectángulo"/>
            <p:cNvSpPr/>
            <p:nvPr/>
          </p:nvSpPr>
          <p:spPr>
            <a:xfrm>
              <a:off x="1504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26" name="725 Rectángulo"/>
            <p:cNvSpPr/>
            <p:nvPr/>
          </p:nvSpPr>
          <p:spPr>
            <a:xfrm>
              <a:off x="1682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727" name="726 Elipse"/>
          <p:cNvSpPr/>
          <p:nvPr/>
        </p:nvSpPr>
        <p:spPr>
          <a:xfrm>
            <a:off x="7205663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28" name="727 Elipse"/>
          <p:cNvSpPr/>
          <p:nvPr/>
        </p:nvSpPr>
        <p:spPr>
          <a:xfrm>
            <a:off x="7339013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29" name="728 Elipse"/>
          <p:cNvSpPr/>
          <p:nvPr/>
        </p:nvSpPr>
        <p:spPr>
          <a:xfrm>
            <a:off x="7339013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0" name="729 Elipse"/>
          <p:cNvSpPr/>
          <p:nvPr/>
        </p:nvSpPr>
        <p:spPr>
          <a:xfrm>
            <a:off x="7339013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1" name="730 Elipse"/>
          <p:cNvSpPr/>
          <p:nvPr/>
        </p:nvSpPr>
        <p:spPr>
          <a:xfrm>
            <a:off x="7072313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2" name="731 Elipse"/>
          <p:cNvSpPr/>
          <p:nvPr/>
        </p:nvSpPr>
        <p:spPr>
          <a:xfrm>
            <a:off x="6938963" y="30051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3" name="732 Elipse"/>
          <p:cNvSpPr/>
          <p:nvPr/>
        </p:nvSpPr>
        <p:spPr>
          <a:xfrm>
            <a:off x="7072313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4" name="733 Elipse"/>
          <p:cNvSpPr/>
          <p:nvPr/>
        </p:nvSpPr>
        <p:spPr>
          <a:xfrm>
            <a:off x="7205663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5" name="734 Elipse"/>
          <p:cNvSpPr/>
          <p:nvPr/>
        </p:nvSpPr>
        <p:spPr>
          <a:xfrm>
            <a:off x="7072313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6" name="735 Elipse"/>
          <p:cNvSpPr/>
          <p:nvPr/>
        </p:nvSpPr>
        <p:spPr>
          <a:xfrm>
            <a:off x="7205663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7" name="736 Elipse"/>
          <p:cNvSpPr/>
          <p:nvPr/>
        </p:nvSpPr>
        <p:spPr>
          <a:xfrm>
            <a:off x="7319963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8" name="737 Elipse"/>
          <p:cNvSpPr/>
          <p:nvPr/>
        </p:nvSpPr>
        <p:spPr>
          <a:xfrm>
            <a:off x="7472363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740" name="739 Conector recto"/>
          <p:cNvCxnSpPr/>
          <p:nvPr/>
        </p:nvCxnSpPr>
        <p:spPr>
          <a:xfrm>
            <a:off x="1571625" y="1838325"/>
            <a:ext cx="6000750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740 Conector recto"/>
          <p:cNvCxnSpPr/>
          <p:nvPr/>
        </p:nvCxnSpPr>
        <p:spPr>
          <a:xfrm>
            <a:off x="1571625" y="2870597"/>
            <a:ext cx="6000750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741 Elipse"/>
          <p:cNvSpPr/>
          <p:nvPr/>
        </p:nvSpPr>
        <p:spPr>
          <a:xfrm>
            <a:off x="1905000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43" name="742 Elipse"/>
          <p:cNvSpPr/>
          <p:nvPr/>
        </p:nvSpPr>
        <p:spPr>
          <a:xfrm>
            <a:off x="2171700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44" name="743 Elipse"/>
          <p:cNvSpPr/>
          <p:nvPr/>
        </p:nvSpPr>
        <p:spPr>
          <a:xfrm>
            <a:off x="2038350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45" name="744 Elipse"/>
          <p:cNvSpPr/>
          <p:nvPr/>
        </p:nvSpPr>
        <p:spPr>
          <a:xfrm>
            <a:off x="1771650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46" name="745 Elipse"/>
          <p:cNvSpPr/>
          <p:nvPr/>
        </p:nvSpPr>
        <p:spPr>
          <a:xfrm>
            <a:off x="4171950" y="31384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47" name="746 Elipse"/>
          <p:cNvSpPr/>
          <p:nvPr/>
        </p:nvSpPr>
        <p:spPr>
          <a:xfrm>
            <a:off x="3771900" y="3271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48" name="747 Elipse"/>
          <p:cNvSpPr/>
          <p:nvPr/>
        </p:nvSpPr>
        <p:spPr>
          <a:xfrm>
            <a:off x="4305300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49" name="748 Elipse"/>
          <p:cNvSpPr/>
          <p:nvPr/>
        </p:nvSpPr>
        <p:spPr>
          <a:xfrm>
            <a:off x="4038600" y="35385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0" name="749 Elipse"/>
          <p:cNvSpPr/>
          <p:nvPr/>
        </p:nvSpPr>
        <p:spPr>
          <a:xfrm>
            <a:off x="4171950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1" name="750 Elipse"/>
          <p:cNvSpPr/>
          <p:nvPr/>
        </p:nvSpPr>
        <p:spPr>
          <a:xfrm>
            <a:off x="4038600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2" name="751 Elipse"/>
          <p:cNvSpPr/>
          <p:nvPr/>
        </p:nvSpPr>
        <p:spPr>
          <a:xfrm>
            <a:off x="3905250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3" name="752 Elipse"/>
          <p:cNvSpPr/>
          <p:nvPr/>
        </p:nvSpPr>
        <p:spPr>
          <a:xfrm>
            <a:off x="3771900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4" name="753 Elipse"/>
          <p:cNvSpPr/>
          <p:nvPr/>
        </p:nvSpPr>
        <p:spPr>
          <a:xfrm>
            <a:off x="6005513" y="34051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5" name="754 Elipse"/>
          <p:cNvSpPr/>
          <p:nvPr/>
        </p:nvSpPr>
        <p:spPr>
          <a:xfrm>
            <a:off x="5872163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6" name="755 Elipse"/>
          <p:cNvSpPr/>
          <p:nvPr/>
        </p:nvSpPr>
        <p:spPr>
          <a:xfrm>
            <a:off x="6005513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7" name="756 Elipse"/>
          <p:cNvSpPr/>
          <p:nvPr/>
        </p:nvSpPr>
        <p:spPr>
          <a:xfrm>
            <a:off x="6138863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58" name="757 Elipse"/>
          <p:cNvSpPr/>
          <p:nvPr/>
        </p:nvSpPr>
        <p:spPr>
          <a:xfrm>
            <a:off x="6405563" y="36718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739" name="739 Conector recto">
            <a:extLst>
              <a:ext uri="{FF2B5EF4-FFF2-40B4-BE49-F238E27FC236}">
                <a16:creationId xmlns:a16="http://schemas.microsoft.com/office/drawing/2014/main" id="{9E713145-09FB-FC4F-A413-7A68D76E5FC8}"/>
              </a:ext>
            </a:extLst>
          </p:cNvPr>
          <p:cNvCxnSpPr>
            <a:cxnSpLocks/>
          </p:cNvCxnSpPr>
          <p:nvPr/>
        </p:nvCxnSpPr>
        <p:spPr>
          <a:xfrm>
            <a:off x="3536885" y="906565"/>
            <a:ext cx="0" cy="28803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739 Conector recto">
            <a:extLst>
              <a:ext uri="{FF2B5EF4-FFF2-40B4-BE49-F238E27FC236}">
                <a16:creationId xmlns:a16="http://schemas.microsoft.com/office/drawing/2014/main" id="{3524426B-5B43-A442-8C3A-B5B3A88B16ED}"/>
              </a:ext>
            </a:extLst>
          </p:cNvPr>
          <p:cNvCxnSpPr>
            <a:cxnSpLocks/>
          </p:cNvCxnSpPr>
          <p:nvPr/>
        </p:nvCxnSpPr>
        <p:spPr>
          <a:xfrm>
            <a:off x="5652120" y="906565"/>
            <a:ext cx="0" cy="29253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488200" y="136958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61" name="60 Grupo"/>
          <p:cNvGrpSpPr/>
          <p:nvPr/>
        </p:nvGrpSpPr>
        <p:grpSpPr>
          <a:xfrm>
            <a:off x="321513" y="1336243"/>
            <a:ext cx="266700" cy="400050"/>
            <a:chOff x="615950" y="1250950"/>
            <a:chExt cx="355600" cy="533400"/>
          </a:xfrm>
        </p:grpSpPr>
        <p:sp>
          <p:nvSpPr>
            <p:cNvPr id="4" name="3 Rectángulo"/>
            <p:cNvSpPr/>
            <p:nvPr/>
          </p:nvSpPr>
          <p:spPr>
            <a:xfrm>
              <a:off x="615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793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615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793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615950" y="1606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793750" y="1606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38" name="37 Elipse"/>
          <p:cNvSpPr/>
          <p:nvPr/>
        </p:nvSpPr>
        <p:spPr>
          <a:xfrm>
            <a:off x="354850" y="136958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9" name="38 Elipse"/>
          <p:cNvSpPr/>
          <p:nvPr/>
        </p:nvSpPr>
        <p:spPr>
          <a:xfrm>
            <a:off x="354850" y="150293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0" name="39 CuadroTexto"/>
          <p:cNvSpPr txBox="1"/>
          <p:nvPr/>
        </p:nvSpPr>
        <p:spPr>
          <a:xfrm>
            <a:off x="321513" y="1059243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788238" y="1059243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3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61 Elipse"/>
          <p:cNvSpPr/>
          <p:nvPr/>
        </p:nvSpPr>
        <p:spPr>
          <a:xfrm>
            <a:off x="954925" y="136958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63" name="62 Grupo"/>
          <p:cNvGrpSpPr/>
          <p:nvPr/>
        </p:nvGrpSpPr>
        <p:grpSpPr>
          <a:xfrm>
            <a:off x="788238" y="1336243"/>
            <a:ext cx="266700" cy="400050"/>
            <a:chOff x="615950" y="1250950"/>
            <a:chExt cx="355600" cy="533400"/>
          </a:xfrm>
        </p:grpSpPr>
        <p:sp>
          <p:nvSpPr>
            <p:cNvPr id="64" name="63 Rectángulo"/>
            <p:cNvSpPr/>
            <p:nvPr/>
          </p:nvSpPr>
          <p:spPr>
            <a:xfrm>
              <a:off x="615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5" name="64 Rectángulo"/>
            <p:cNvSpPr/>
            <p:nvPr/>
          </p:nvSpPr>
          <p:spPr>
            <a:xfrm>
              <a:off x="793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615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7" name="66 Rectángulo"/>
            <p:cNvSpPr/>
            <p:nvPr/>
          </p:nvSpPr>
          <p:spPr>
            <a:xfrm>
              <a:off x="793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615950" y="1606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793750" y="1606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70" name="69 Elipse"/>
          <p:cNvSpPr/>
          <p:nvPr/>
        </p:nvSpPr>
        <p:spPr>
          <a:xfrm>
            <a:off x="954925" y="150293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1" name="70 Elipse"/>
          <p:cNvSpPr/>
          <p:nvPr/>
        </p:nvSpPr>
        <p:spPr>
          <a:xfrm>
            <a:off x="821575" y="150293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2" name="71 Elipse"/>
          <p:cNvSpPr/>
          <p:nvPr/>
        </p:nvSpPr>
        <p:spPr>
          <a:xfrm>
            <a:off x="821575" y="163628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3" name="72 Elipse"/>
          <p:cNvSpPr/>
          <p:nvPr/>
        </p:nvSpPr>
        <p:spPr>
          <a:xfrm>
            <a:off x="1588338" y="136958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74" name="73 Grupo"/>
          <p:cNvGrpSpPr/>
          <p:nvPr/>
        </p:nvGrpSpPr>
        <p:grpSpPr>
          <a:xfrm>
            <a:off x="1421650" y="1336243"/>
            <a:ext cx="266700" cy="400050"/>
            <a:chOff x="615950" y="1250950"/>
            <a:chExt cx="355600" cy="533400"/>
          </a:xfrm>
        </p:grpSpPr>
        <p:sp>
          <p:nvSpPr>
            <p:cNvPr id="75" name="74 Rectángulo"/>
            <p:cNvSpPr/>
            <p:nvPr/>
          </p:nvSpPr>
          <p:spPr>
            <a:xfrm>
              <a:off x="6159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793750" y="12509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6159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793750" y="14287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615950" y="1606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793750" y="1606550"/>
              <a:ext cx="177800" cy="17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81" name="80 Elipse"/>
          <p:cNvSpPr/>
          <p:nvPr/>
        </p:nvSpPr>
        <p:spPr>
          <a:xfrm>
            <a:off x="1588338" y="150293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2" name="81 Elipse"/>
          <p:cNvSpPr/>
          <p:nvPr/>
        </p:nvSpPr>
        <p:spPr>
          <a:xfrm>
            <a:off x="1454988" y="150293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3" name="82 Elipse"/>
          <p:cNvSpPr/>
          <p:nvPr/>
        </p:nvSpPr>
        <p:spPr>
          <a:xfrm>
            <a:off x="1454988" y="163628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4" name="83 Elipse"/>
          <p:cNvSpPr/>
          <p:nvPr/>
        </p:nvSpPr>
        <p:spPr>
          <a:xfrm>
            <a:off x="1454988" y="1369580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85" name="84 Grupo"/>
          <p:cNvGrpSpPr/>
          <p:nvPr/>
        </p:nvGrpSpPr>
        <p:grpSpPr>
          <a:xfrm>
            <a:off x="653167" y="2349051"/>
            <a:ext cx="321471" cy="321471"/>
            <a:chOff x="785786" y="928670"/>
            <a:chExt cx="428628" cy="428628"/>
          </a:xfrm>
        </p:grpSpPr>
        <p:cxnSp>
          <p:nvCxnSpPr>
            <p:cNvPr id="86" name="8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8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88" name="87 Grupo"/>
          <p:cNvGrpSpPr/>
          <p:nvPr/>
        </p:nvGrpSpPr>
        <p:grpSpPr>
          <a:xfrm>
            <a:off x="653167" y="2991993"/>
            <a:ext cx="321471" cy="321471"/>
            <a:chOff x="785786" y="928670"/>
            <a:chExt cx="428628" cy="428628"/>
          </a:xfrm>
        </p:grpSpPr>
        <p:cxnSp>
          <p:nvCxnSpPr>
            <p:cNvPr id="89" name="8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8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91" name="90 Forma libre"/>
          <p:cNvSpPr/>
          <p:nvPr/>
        </p:nvSpPr>
        <p:spPr>
          <a:xfrm>
            <a:off x="912312" y="2514630"/>
            <a:ext cx="542676" cy="23257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2" name="91 Forma libre"/>
          <p:cNvSpPr/>
          <p:nvPr/>
        </p:nvSpPr>
        <p:spPr>
          <a:xfrm>
            <a:off x="912312" y="2938037"/>
            <a:ext cx="542676" cy="21468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93" name="92 Conector recto"/>
          <p:cNvCxnSpPr/>
          <p:nvPr/>
        </p:nvCxnSpPr>
        <p:spPr>
          <a:xfrm>
            <a:off x="438852" y="2509786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>
            <a:off x="438852" y="3152728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94 Grupo"/>
          <p:cNvGrpSpPr/>
          <p:nvPr/>
        </p:nvGrpSpPr>
        <p:grpSpPr>
          <a:xfrm>
            <a:off x="653167" y="3684925"/>
            <a:ext cx="321471" cy="321471"/>
            <a:chOff x="785786" y="928670"/>
            <a:chExt cx="428628" cy="428628"/>
          </a:xfrm>
        </p:grpSpPr>
        <p:cxnSp>
          <p:nvCxnSpPr>
            <p:cNvPr id="96" name="9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9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98" name="97 Grupo"/>
          <p:cNvGrpSpPr/>
          <p:nvPr/>
        </p:nvGrpSpPr>
        <p:grpSpPr>
          <a:xfrm>
            <a:off x="653167" y="4327867"/>
            <a:ext cx="321471" cy="321471"/>
            <a:chOff x="785786" y="928670"/>
            <a:chExt cx="428628" cy="428628"/>
          </a:xfrm>
        </p:grpSpPr>
        <p:cxnSp>
          <p:nvCxnSpPr>
            <p:cNvPr id="99" name="9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9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sp>
        <p:nvSpPr>
          <p:cNvPr id="101" name="100 Forma libre"/>
          <p:cNvSpPr/>
          <p:nvPr/>
        </p:nvSpPr>
        <p:spPr>
          <a:xfrm>
            <a:off x="912312" y="3850504"/>
            <a:ext cx="542676" cy="23257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2" name="101 Forma libre"/>
          <p:cNvSpPr/>
          <p:nvPr/>
        </p:nvSpPr>
        <p:spPr>
          <a:xfrm>
            <a:off x="912312" y="4273912"/>
            <a:ext cx="542676" cy="21468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03" name="102 Conector recto"/>
          <p:cNvCxnSpPr/>
          <p:nvPr/>
        </p:nvCxnSpPr>
        <p:spPr>
          <a:xfrm>
            <a:off x="438852" y="3845661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>
            <a:off x="438852" y="4488603"/>
            <a:ext cx="267893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104 Elipse"/>
          <p:cNvSpPr/>
          <p:nvPr/>
        </p:nvSpPr>
        <p:spPr>
          <a:xfrm>
            <a:off x="772228" y="26490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6" name="105 Elipse"/>
          <p:cNvSpPr/>
          <p:nvPr/>
        </p:nvSpPr>
        <p:spPr>
          <a:xfrm>
            <a:off x="772228" y="27919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7" name="106 Elipse"/>
          <p:cNvSpPr/>
          <p:nvPr/>
        </p:nvSpPr>
        <p:spPr>
          <a:xfrm>
            <a:off x="772228" y="2949126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8" name="107 Elipse"/>
          <p:cNvSpPr/>
          <p:nvPr/>
        </p:nvSpPr>
        <p:spPr>
          <a:xfrm>
            <a:off x="772228" y="398258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9" name="108 Elipse"/>
          <p:cNvSpPr/>
          <p:nvPr/>
        </p:nvSpPr>
        <p:spPr>
          <a:xfrm>
            <a:off x="772228" y="412546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0" name="109 Elipse"/>
          <p:cNvSpPr/>
          <p:nvPr/>
        </p:nvSpPr>
        <p:spPr>
          <a:xfrm>
            <a:off x="772228" y="4282626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1" name="110 Elipse"/>
          <p:cNvSpPr/>
          <p:nvPr/>
        </p:nvSpPr>
        <p:spPr>
          <a:xfrm>
            <a:off x="772228" y="3315838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2" name="111 Elipse"/>
          <p:cNvSpPr/>
          <p:nvPr/>
        </p:nvSpPr>
        <p:spPr>
          <a:xfrm>
            <a:off x="772228" y="3471133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3" name="112 Elipse"/>
          <p:cNvSpPr/>
          <p:nvPr/>
        </p:nvSpPr>
        <p:spPr>
          <a:xfrm>
            <a:off x="772228" y="3615876"/>
            <a:ext cx="66675" cy="66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8" name="117 Elipse"/>
          <p:cNvSpPr/>
          <p:nvPr/>
        </p:nvSpPr>
        <p:spPr>
          <a:xfrm>
            <a:off x="4905375" y="3236594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9" name="118 Elipse"/>
          <p:cNvSpPr/>
          <p:nvPr/>
        </p:nvSpPr>
        <p:spPr>
          <a:xfrm>
            <a:off x="5138738" y="4003356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0" name="119 Elipse"/>
          <p:cNvSpPr/>
          <p:nvPr/>
        </p:nvSpPr>
        <p:spPr>
          <a:xfrm>
            <a:off x="5857874" y="4003356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1" name="120 Elipse"/>
          <p:cNvSpPr/>
          <p:nvPr/>
        </p:nvSpPr>
        <p:spPr>
          <a:xfrm>
            <a:off x="6091236" y="3217545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2" name="121 Elipse"/>
          <p:cNvSpPr/>
          <p:nvPr/>
        </p:nvSpPr>
        <p:spPr>
          <a:xfrm>
            <a:off x="5505450" y="2736531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24" name="123 Conector recto de flecha"/>
          <p:cNvCxnSpPr/>
          <p:nvPr/>
        </p:nvCxnSpPr>
        <p:spPr>
          <a:xfrm flipV="1">
            <a:off x="5094922" y="2915604"/>
            <a:ext cx="437198" cy="3457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 de flecha"/>
          <p:cNvCxnSpPr/>
          <p:nvPr/>
        </p:nvCxnSpPr>
        <p:spPr>
          <a:xfrm rot="16200000" flipH="1">
            <a:off x="4837751" y="3649981"/>
            <a:ext cx="570546" cy="1647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stCxn id="120" idx="2"/>
            <a:endCxn id="119" idx="6"/>
          </p:cNvCxnSpPr>
          <p:nvPr/>
        </p:nvCxnSpPr>
        <p:spPr>
          <a:xfrm rot="10800000">
            <a:off x="5353052" y="4110513"/>
            <a:ext cx="504822" cy="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 de flecha"/>
          <p:cNvCxnSpPr/>
          <p:nvPr/>
        </p:nvCxnSpPr>
        <p:spPr>
          <a:xfrm rot="5400000" flipH="1" flipV="1">
            <a:off x="5800725" y="3637598"/>
            <a:ext cx="584835" cy="17526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 rot="10800000">
            <a:off x="5705475" y="2917508"/>
            <a:ext cx="400050" cy="333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146 Arco"/>
          <p:cNvSpPr/>
          <p:nvPr/>
        </p:nvSpPr>
        <p:spPr>
          <a:xfrm>
            <a:off x="4638675" y="3084195"/>
            <a:ext cx="354330" cy="354330"/>
          </a:xfrm>
          <a:prstGeom prst="arc">
            <a:avLst>
              <a:gd name="adj1" fmla="val 3160841"/>
              <a:gd name="adj2" fmla="val 2109622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2" name="151 Arco"/>
          <p:cNvSpPr/>
          <p:nvPr/>
        </p:nvSpPr>
        <p:spPr>
          <a:xfrm>
            <a:off x="4951095" y="4117658"/>
            <a:ext cx="354330" cy="354330"/>
          </a:xfrm>
          <a:prstGeom prst="arc">
            <a:avLst>
              <a:gd name="adj1" fmla="val 19969692"/>
              <a:gd name="adj2" fmla="val 16376107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3" name="152 Arco"/>
          <p:cNvSpPr/>
          <p:nvPr/>
        </p:nvSpPr>
        <p:spPr>
          <a:xfrm>
            <a:off x="5938838" y="4117658"/>
            <a:ext cx="354330" cy="354330"/>
          </a:xfrm>
          <a:prstGeom prst="arc">
            <a:avLst>
              <a:gd name="adj1" fmla="val 15234453"/>
              <a:gd name="adj2" fmla="val 12270374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4" name="153 Arco"/>
          <p:cNvSpPr/>
          <p:nvPr/>
        </p:nvSpPr>
        <p:spPr>
          <a:xfrm>
            <a:off x="6238875" y="3084195"/>
            <a:ext cx="354330" cy="354330"/>
          </a:xfrm>
          <a:prstGeom prst="arc">
            <a:avLst>
              <a:gd name="adj1" fmla="val 11475116"/>
              <a:gd name="adj2" fmla="val 8233057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5" name="154 Arco"/>
          <p:cNvSpPr/>
          <p:nvPr/>
        </p:nvSpPr>
        <p:spPr>
          <a:xfrm>
            <a:off x="5417820" y="2450783"/>
            <a:ext cx="354330" cy="354330"/>
          </a:xfrm>
          <a:prstGeom prst="arc">
            <a:avLst>
              <a:gd name="adj1" fmla="val 7177487"/>
              <a:gd name="adj2" fmla="val 3299906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66" name="165 Conector recto de flecha"/>
          <p:cNvCxnSpPr/>
          <p:nvPr/>
        </p:nvCxnSpPr>
        <p:spPr>
          <a:xfrm rot="10800000" flipV="1">
            <a:off x="5326380" y="3401378"/>
            <a:ext cx="780098" cy="6457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 rot="5400000">
            <a:off x="4907756" y="3322796"/>
            <a:ext cx="1051560" cy="3114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recto de flecha"/>
          <p:cNvCxnSpPr/>
          <p:nvPr/>
        </p:nvCxnSpPr>
        <p:spPr>
          <a:xfrm>
            <a:off x="5103495" y="3404235"/>
            <a:ext cx="774383" cy="6372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 de flecha"/>
          <p:cNvCxnSpPr>
            <a:stCxn id="118" idx="6"/>
            <a:endCxn id="121" idx="2"/>
          </p:cNvCxnSpPr>
          <p:nvPr/>
        </p:nvCxnSpPr>
        <p:spPr>
          <a:xfrm flipV="1">
            <a:off x="5119689" y="3324702"/>
            <a:ext cx="971547" cy="19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79 Conector recto de flecha"/>
          <p:cNvCxnSpPr/>
          <p:nvPr/>
        </p:nvCxnSpPr>
        <p:spPr>
          <a:xfrm rot="16200000" flipH="1">
            <a:off x="5259229" y="3334226"/>
            <a:ext cx="1054418" cy="2914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186 CuadroTexto"/>
          <p:cNvSpPr txBox="1"/>
          <p:nvPr/>
        </p:nvSpPr>
        <p:spPr>
          <a:xfrm>
            <a:off x="4903901" y="320153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1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5498261" y="270129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2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6092190" y="318533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3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5853113" y="397400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4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5128260" y="397383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5</a:t>
            </a:r>
          </a:p>
        </p:txBody>
      </p:sp>
      <p:sp>
        <p:nvSpPr>
          <p:cNvPr id="115" name="114 Elipse"/>
          <p:cNvSpPr/>
          <p:nvPr/>
        </p:nvSpPr>
        <p:spPr>
          <a:xfrm>
            <a:off x="4960656" y="846435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6" name="115 Elipse"/>
          <p:cNvSpPr/>
          <p:nvPr/>
        </p:nvSpPr>
        <p:spPr>
          <a:xfrm>
            <a:off x="5260693" y="1379835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7" name="116 Elipse"/>
          <p:cNvSpPr/>
          <p:nvPr/>
        </p:nvSpPr>
        <p:spPr>
          <a:xfrm>
            <a:off x="5513104" y="846435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3" name="122 Elipse"/>
          <p:cNvSpPr/>
          <p:nvPr/>
        </p:nvSpPr>
        <p:spPr>
          <a:xfrm>
            <a:off x="4713004" y="1379835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5" name="124 Elipse"/>
          <p:cNvSpPr/>
          <p:nvPr/>
        </p:nvSpPr>
        <p:spPr>
          <a:xfrm>
            <a:off x="5813142" y="1379835"/>
            <a:ext cx="21431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26" name="125 Conector recto de flecha"/>
          <p:cNvCxnSpPr/>
          <p:nvPr/>
        </p:nvCxnSpPr>
        <p:spPr>
          <a:xfrm rot="16200000" flipV="1">
            <a:off x="5603000" y="1120875"/>
            <a:ext cx="342899" cy="2035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 de flecha"/>
          <p:cNvCxnSpPr/>
          <p:nvPr/>
        </p:nvCxnSpPr>
        <p:spPr>
          <a:xfrm rot="5400000" flipH="1" flipV="1">
            <a:off x="5319409" y="1134175"/>
            <a:ext cx="342901" cy="1688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/>
          <p:nvPr/>
        </p:nvCxnSpPr>
        <p:spPr>
          <a:xfrm rot="10800000" flipV="1">
            <a:off x="4908268" y="1019076"/>
            <a:ext cx="610793" cy="4179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5147585" y="1033364"/>
            <a:ext cx="678656" cy="39290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 rot="16200000" flipH="1">
            <a:off x="5051143" y="1122660"/>
            <a:ext cx="342900" cy="2071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recto de flecha"/>
          <p:cNvCxnSpPr/>
          <p:nvPr/>
        </p:nvCxnSpPr>
        <p:spPr>
          <a:xfrm rot="5400000">
            <a:off x="4770754" y="1138735"/>
            <a:ext cx="339329" cy="1500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158 Arco"/>
          <p:cNvSpPr/>
          <p:nvPr/>
        </p:nvSpPr>
        <p:spPr>
          <a:xfrm>
            <a:off x="4893981" y="558780"/>
            <a:ext cx="354330" cy="354330"/>
          </a:xfrm>
          <a:prstGeom prst="arc">
            <a:avLst>
              <a:gd name="adj1" fmla="val 7177487"/>
              <a:gd name="adj2" fmla="val 3299906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0" name="159 Arco"/>
          <p:cNvSpPr/>
          <p:nvPr/>
        </p:nvSpPr>
        <p:spPr>
          <a:xfrm>
            <a:off x="5439763" y="558780"/>
            <a:ext cx="354330" cy="354330"/>
          </a:xfrm>
          <a:prstGeom prst="arc">
            <a:avLst>
              <a:gd name="adj1" fmla="val 7177487"/>
              <a:gd name="adj2" fmla="val 3299906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1" name="160 Arco"/>
          <p:cNvSpPr/>
          <p:nvPr/>
        </p:nvSpPr>
        <p:spPr>
          <a:xfrm>
            <a:off x="5739801" y="1525568"/>
            <a:ext cx="354330" cy="354330"/>
          </a:xfrm>
          <a:prstGeom prst="arc">
            <a:avLst>
              <a:gd name="adj1" fmla="val 18122923"/>
              <a:gd name="adj2" fmla="val 14319439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2" name="161 Arco"/>
          <p:cNvSpPr/>
          <p:nvPr/>
        </p:nvSpPr>
        <p:spPr>
          <a:xfrm>
            <a:off x="5194018" y="1513185"/>
            <a:ext cx="354330" cy="354330"/>
          </a:xfrm>
          <a:prstGeom prst="arc">
            <a:avLst>
              <a:gd name="adj1" fmla="val 18122923"/>
              <a:gd name="adj2" fmla="val 14319439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3" name="162 Arco"/>
          <p:cNvSpPr/>
          <p:nvPr/>
        </p:nvSpPr>
        <p:spPr>
          <a:xfrm>
            <a:off x="4639663" y="1513185"/>
            <a:ext cx="354330" cy="354330"/>
          </a:xfrm>
          <a:prstGeom prst="arc">
            <a:avLst>
              <a:gd name="adj1" fmla="val 18122923"/>
              <a:gd name="adj2" fmla="val 14319439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4" name="113 CuadroTexto"/>
          <p:cNvSpPr txBox="1"/>
          <p:nvPr/>
        </p:nvSpPr>
        <p:spPr>
          <a:xfrm>
            <a:off x="5878036" y="779760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35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endParaRPr lang="es-ES" sz="13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6144736" y="1302861"/>
            <a:ext cx="332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35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endParaRPr lang="es-ES" sz="135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71</Words>
  <Application>Microsoft Macintosh PowerPoint</Application>
  <PresentationFormat>Presentación en pantalla (16:9)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Papa</dc:creator>
  <cp:lastModifiedBy>Juan David Velasquez Henao</cp:lastModifiedBy>
  <cp:revision>146</cp:revision>
  <dcterms:created xsi:type="dcterms:W3CDTF">2010-05-01T23:53:34Z</dcterms:created>
  <dcterms:modified xsi:type="dcterms:W3CDTF">2018-07-19T21:46:21Z</dcterms:modified>
</cp:coreProperties>
</file>