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9A6E0-EC10-4D99-AB97-2398A2F12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Final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8E4D5-2B2E-42FE-B395-7B418EE9B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Schools and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316225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F5C62-D8F6-4874-B9BF-ABD4DD0D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Near Venues and sort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E12B66-AAC7-494F-B2BC-CA208BF7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955" y="2133600"/>
            <a:ext cx="4363059" cy="13908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A88686-B975-4C45-8F56-346EAD7C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0"/>
            <a:ext cx="4248743" cy="13908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7BF483-ED6B-4DE8-BF5B-A194090A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524444"/>
            <a:ext cx="3019846" cy="1533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13159B-0641-478F-A8C8-DAE823D10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111" y="3524444"/>
            <a:ext cx="3429479" cy="15337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C5B6C1-1346-4B83-8B0C-F2C8BC27D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" y="5019812"/>
            <a:ext cx="3429479" cy="1362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DFEEAA-149F-4514-AFDA-BCC8DDE1E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691" y="5020078"/>
            <a:ext cx="297221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B3E33-C313-4AEB-8719-932A7132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2C633F-2FDF-4D1F-BED2-C955D5D05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793" y="2132041"/>
            <a:ext cx="8915400" cy="31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4BA27-8CFD-4929-9A21-8DFD5A66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first 20 Schools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9FC77-682E-435C-BDE4-F608759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A847B-82ED-4374-83E0-2CC8C1E9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3" y="1313114"/>
            <a:ext cx="7383419" cy="53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D9600-E084-4D7F-B86B-4D24204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F4FA10-A827-4D09-AF3F-5410C5BF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74" y="2184966"/>
            <a:ext cx="2567123" cy="3778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F7FCD9-6BA0-4A32-A7F5-3107AECC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61" y="2330269"/>
            <a:ext cx="3340278" cy="34876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0C5A43-8C32-408F-8299-466249D8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05" y="2257473"/>
            <a:ext cx="388674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9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6A07-8059-4CDC-A217-B493D2E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Organization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93EBAA4-0AAD-4310-9E2C-54035FEA0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532" y="1594885"/>
            <a:ext cx="9385748" cy="54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858C2-27CE-4F3A-9636-ACC0521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Distribution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28673-113F-46AD-8473-BE840370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FF7938-3BAE-41F6-B3D1-7BD5A376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2" y="1264555"/>
            <a:ext cx="861180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1C16-0880-4784-ACA7-033F95A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78531-E5AC-435C-9D65-0113B757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AB075D-7D45-4E4E-A2B3-21B3AFB8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256254"/>
            <a:ext cx="1071712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79514-2526-40E6-9270-4472268C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0934A8-FE95-47DF-8188-D17C1F84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96" y="1126273"/>
            <a:ext cx="10859577" cy="47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7125A-7317-4E6F-A65B-0C8ECF0C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7C26F4-9CAC-4339-849B-616B83EC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40" y="2062976"/>
            <a:ext cx="10479673" cy="34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1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47BC-5221-4E9C-A122-5575C0A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FD85AD-4348-422F-B951-6BFD88EF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03" y="1115122"/>
            <a:ext cx="9811886" cy="47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9B37-C892-4989-BDA2-1D28208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Schools and </a:t>
            </a:r>
            <a:r>
              <a:rPr lang="en-US" dirty="0" err="1"/>
              <a:t>enviroment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6250B-9DBB-49DC-9CC9-F796198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Based on a dataset(</a:t>
            </a:r>
            <a:r>
              <a:rPr lang="en-US" dirty="0" err="1"/>
              <a:t>geojson</a:t>
            </a:r>
            <a:r>
              <a:rPr lang="en-US" dirty="0"/>
              <a:t>)of the locations of the schools on my city (Bogotá, Colombia) I decided to cross that information with the foursquare data to know if there are some venues preeminent over others. </a:t>
            </a:r>
          </a:p>
          <a:p>
            <a:r>
              <a:rPr lang="en-US" dirty="0"/>
              <a:t>Thanks to foursquare we were able to generate a list of venues from the location (coordinates) of the schools</a:t>
            </a:r>
          </a:p>
          <a:p>
            <a:r>
              <a:rPr lang="en-US" dirty="0"/>
              <a:t>With cluster we can see if there is some relation of the near venues with the school location.</a:t>
            </a:r>
          </a:p>
          <a:p>
            <a:r>
              <a:rPr lang="en-US" dirty="0"/>
              <a:t>It will be a nice complement crossing the data with the official test of Colombia (</a:t>
            </a:r>
            <a:r>
              <a:rPr lang="en-US" dirty="0" err="1"/>
              <a:t>Pruebas</a:t>
            </a:r>
            <a:r>
              <a:rPr lang="en-US" dirty="0"/>
              <a:t> Saber 11)</a:t>
            </a:r>
          </a:p>
        </p:txBody>
      </p:sp>
    </p:spTree>
    <p:extLst>
      <p:ext uri="{BB962C8B-B14F-4D97-AF65-F5344CB8AC3E}">
        <p14:creationId xmlns:p14="http://schemas.microsoft.com/office/powerpoint/2010/main" val="28750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2A66F-36C0-4A52-895E-ED942848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C1B5C5-EB31-4EAD-A82C-1800A0F6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86093"/>
            <a:ext cx="8186186" cy="4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C829F-139C-4AFD-AAB5-E8DE38EB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01BEC-2015-4F5D-B13A-68EF2B7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 the GEOJSON to a new pandas data frame</a:t>
            </a:r>
          </a:p>
          <a:p>
            <a:r>
              <a:rPr lang="en-US" dirty="0"/>
              <a:t>Correlate the coordinates with the information retrieved from foursquare</a:t>
            </a:r>
          </a:p>
          <a:p>
            <a:r>
              <a:rPr lang="en-US" dirty="0"/>
              <a:t>Visualize the 10 most common venues</a:t>
            </a:r>
          </a:p>
          <a:p>
            <a:r>
              <a:rPr lang="en-US" dirty="0"/>
              <a:t>Plot in a map</a:t>
            </a:r>
          </a:p>
          <a:p>
            <a:r>
              <a:rPr lang="en-US" dirty="0"/>
              <a:t>Cluster the schools looking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22724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E1314-B0A0-4928-9595-F23D8214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FA0779-EA75-49F1-98F9-C80164F1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151" y="847493"/>
            <a:ext cx="9126329" cy="46071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94EBA0-84BC-4961-964F-29538D77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685417"/>
            <a:ext cx="1086954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E4E0-9F00-481D-BB4F-B8D97A25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2D917C-4C58-4652-AC72-B9CD7200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29" y="829914"/>
            <a:ext cx="9205608" cy="51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64793-2858-46DD-88D1-C8017419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71C79-8546-453B-B07C-52570D7F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6D1B2-EA18-4D6B-8B3B-FA13B9B8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3" y="122885"/>
            <a:ext cx="10698068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739F-6889-4618-9BA0-A2B39A00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Data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A0FE86-6D72-4DB4-A83B-419465858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58" y="1746810"/>
            <a:ext cx="7154483" cy="4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0EEA9-232F-4B3C-9FCD-D1816E75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results from foursquare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C96EE4-B1D0-4516-A687-33D2ACB0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594" y="1938435"/>
            <a:ext cx="5353797" cy="1743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C2F25C-0390-4BD2-83CA-000649FF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06" y="3837870"/>
            <a:ext cx="946917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05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167</Words>
  <Application>Microsoft Office PowerPoint</Application>
  <PresentationFormat>Panorámica</PresentationFormat>
  <Paragraphs>21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Espiral</vt:lpstr>
      <vt:lpstr>Capstone Final Project</vt:lpstr>
      <vt:lpstr>Schools and enviroment</vt:lpstr>
      <vt:lpstr>Data</vt:lpstr>
      <vt:lpstr>Method</vt:lpstr>
      <vt:lpstr>Presentación de PowerPoint</vt:lpstr>
      <vt:lpstr>Presentación de PowerPoint</vt:lpstr>
      <vt:lpstr>Presentación de PowerPoint</vt:lpstr>
      <vt:lpstr>Foursquare Data</vt:lpstr>
      <vt:lpstr>Retrieve results from foursquare</vt:lpstr>
      <vt:lpstr>Locate Near Venues and sort</vt:lpstr>
      <vt:lpstr>Presentación de PowerPoint</vt:lpstr>
      <vt:lpstr>Visualize first 20 Schools</vt:lpstr>
      <vt:lpstr>Presentación de PowerPoint</vt:lpstr>
      <vt:lpstr>Cluster Organization</vt:lpstr>
      <vt:lpstr>Cluster Distribution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Captone Final Project</dc:title>
  <dc:creator>David</dc:creator>
  <cp:lastModifiedBy>David</cp:lastModifiedBy>
  <cp:revision>5</cp:revision>
  <dcterms:created xsi:type="dcterms:W3CDTF">2020-03-23T17:56:43Z</dcterms:created>
  <dcterms:modified xsi:type="dcterms:W3CDTF">2020-03-23T18:41:12Z</dcterms:modified>
</cp:coreProperties>
</file>