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83" r:id="rId3"/>
    <p:sldId id="259" r:id="rId4"/>
    <p:sldId id="322" r:id="rId5"/>
    <p:sldId id="323" r:id="rId6"/>
    <p:sldId id="3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0F9D1-1FFF-4829-B981-07A490F562A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E193-0419-4D55-95B5-A74DD518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176B4-2F3E-4542-A88B-B482618D0CA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39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wake result in reduced wind speed and increased turbulence intensity -</a:t>
            </a:r>
            <a:r>
              <a:rPr lang="en-US" altLang="zh-CN" dirty="0">
                <a:sym typeface="Wingdings" panose="05000000000000000000" pitchFamily="2" charset="2"/>
              </a:rPr>
              <a:t>-&gt; power loss and increased structural load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D497-5B7C-4614-A781-6B856D26B4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2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6">
            <a:extLst>
              <a:ext uri="{FF2B5EF4-FFF2-40B4-BE49-F238E27FC236}">
                <a16:creationId xmlns:a16="http://schemas.microsoft.com/office/drawing/2014/main" id="{6D182834-E7E0-D622-3F33-B190F3F69B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3175" y="-1"/>
            <a:ext cx="12195175" cy="7356356"/>
          </a:xfrm>
          <a:custGeom>
            <a:avLst/>
            <a:gdLst>
              <a:gd name="connsiteX0" fmla="*/ 193675 w 12195175"/>
              <a:gd name="connsiteY0" fmla="*/ 0 h 7356356"/>
              <a:gd name="connsiteX1" fmla="*/ 12195175 w 12195175"/>
              <a:gd name="connsiteY1" fmla="*/ 0 h 7356356"/>
              <a:gd name="connsiteX2" fmla="*/ 12195175 w 12195175"/>
              <a:gd name="connsiteY2" fmla="*/ 6858214 h 7356356"/>
              <a:gd name="connsiteX3" fmla="*/ 11782485 w 12195175"/>
              <a:gd name="connsiteY3" fmla="*/ 6858675 h 7356356"/>
              <a:gd name="connsiteX4" fmla="*/ 11737228 w 12195175"/>
              <a:gd name="connsiteY4" fmla="*/ 6867812 h 7356356"/>
              <a:gd name="connsiteX5" fmla="*/ 11666207 w 12195175"/>
              <a:gd name="connsiteY5" fmla="*/ 6974957 h 7356356"/>
              <a:gd name="connsiteX6" fmla="*/ 11666207 w 12195175"/>
              <a:gd name="connsiteY6" fmla="*/ 7240072 h 7356356"/>
              <a:gd name="connsiteX7" fmla="*/ 11664677 w 12195175"/>
              <a:gd name="connsiteY7" fmla="*/ 7240750 h 7356356"/>
              <a:gd name="connsiteX8" fmla="*/ 11655812 w 12195175"/>
              <a:gd name="connsiteY8" fmla="*/ 7284661 h 7356356"/>
              <a:gd name="connsiteX9" fmla="*/ 11548667 w 12195175"/>
              <a:gd name="connsiteY9" fmla="*/ 7355682 h 7356356"/>
              <a:gd name="connsiteX10" fmla="*/ 11219748 w 12195175"/>
              <a:gd name="connsiteY10" fmla="*/ 7355682 h 7356356"/>
              <a:gd name="connsiteX11" fmla="*/ 11219743 w 12195175"/>
              <a:gd name="connsiteY11" fmla="*/ 7355683 h 7356356"/>
              <a:gd name="connsiteX12" fmla="*/ 11219719 w 12195175"/>
              <a:gd name="connsiteY12" fmla="*/ 7355682 h 7356356"/>
              <a:gd name="connsiteX13" fmla="*/ 11048924 w 12195175"/>
              <a:gd name="connsiteY13" fmla="*/ 7355682 h 7356356"/>
              <a:gd name="connsiteX14" fmla="*/ 11032338 w 12195175"/>
              <a:gd name="connsiteY14" fmla="*/ 7356356 h 7356356"/>
              <a:gd name="connsiteX15" fmla="*/ 11029000 w 12195175"/>
              <a:gd name="connsiteY15" fmla="*/ 7355682 h 7356356"/>
              <a:gd name="connsiteX16" fmla="*/ 10701233 w 12195175"/>
              <a:gd name="connsiteY16" fmla="*/ 7355682 h 7356356"/>
              <a:gd name="connsiteX17" fmla="*/ 10584950 w 12195175"/>
              <a:gd name="connsiteY17" fmla="*/ 7239399 h 7356356"/>
              <a:gd name="connsiteX18" fmla="*/ 10584950 w 12195175"/>
              <a:gd name="connsiteY18" fmla="*/ 6970497 h 7356356"/>
              <a:gd name="connsiteX19" fmla="*/ 10585318 w 12195175"/>
              <a:gd name="connsiteY19" fmla="*/ 6972463 h 7356356"/>
              <a:gd name="connsiteX20" fmla="*/ 10584950 w 12195175"/>
              <a:gd name="connsiteY20" fmla="*/ 6959996 h 7356356"/>
              <a:gd name="connsiteX21" fmla="*/ 10584950 w 12195175"/>
              <a:gd name="connsiteY21" fmla="*/ 6970497 h 7356356"/>
              <a:gd name="connsiteX22" fmla="*/ 10579238 w 12195175"/>
              <a:gd name="connsiteY22" fmla="*/ 6939973 h 7356356"/>
              <a:gd name="connsiteX23" fmla="*/ 10566015 w 12195175"/>
              <a:gd name="connsiteY23" fmla="*/ 6909269 h 7356356"/>
              <a:gd name="connsiteX24" fmla="*/ 10514853 w 12195175"/>
              <a:gd name="connsiteY24" fmla="*/ 6867139 h 7356356"/>
              <a:gd name="connsiteX25" fmla="*/ 10469596 w 12195175"/>
              <a:gd name="connsiteY25" fmla="*/ 6858002 h 7356356"/>
              <a:gd name="connsiteX26" fmla="*/ 193675 w 12195175"/>
              <a:gd name="connsiteY26" fmla="*/ 6858001 h 7356356"/>
              <a:gd name="connsiteX27" fmla="*/ 0 w 12195175"/>
              <a:gd name="connsiteY27" fmla="*/ 6858001 h 7356356"/>
              <a:gd name="connsiteX28" fmla="*/ 0 w 12195175"/>
              <a:gd name="connsiteY28" fmla="*/ 1 h 7356356"/>
              <a:gd name="connsiteX29" fmla="*/ 193675 w 12195175"/>
              <a:gd name="connsiteY29" fmla="*/ 1 h 73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5175" h="7356356">
                <a:moveTo>
                  <a:pt x="193675" y="0"/>
                </a:moveTo>
                <a:lnTo>
                  <a:pt x="12195175" y="0"/>
                </a:lnTo>
                <a:lnTo>
                  <a:pt x="12195175" y="6858214"/>
                </a:lnTo>
                <a:lnTo>
                  <a:pt x="11782485" y="6858675"/>
                </a:lnTo>
                <a:lnTo>
                  <a:pt x="11737228" y="6867812"/>
                </a:lnTo>
                <a:cubicBezTo>
                  <a:pt x="11695492" y="6885465"/>
                  <a:pt x="11666207" y="6926791"/>
                  <a:pt x="11666207" y="6974957"/>
                </a:cubicBezTo>
                <a:lnTo>
                  <a:pt x="11666207" y="7240072"/>
                </a:lnTo>
                <a:lnTo>
                  <a:pt x="11664677" y="7240750"/>
                </a:lnTo>
                <a:lnTo>
                  <a:pt x="11655812" y="7284661"/>
                </a:lnTo>
                <a:cubicBezTo>
                  <a:pt x="11638159" y="7326397"/>
                  <a:pt x="11596833" y="7355682"/>
                  <a:pt x="11548667" y="7355682"/>
                </a:cubicBezTo>
                <a:lnTo>
                  <a:pt x="11219748" y="7355682"/>
                </a:lnTo>
                <a:cubicBezTo>
                  <a:pt x="11219746" y="7355682"/>
                  <a:pt x="11219745" y="7355683"/>
                  <a:pt x="11219743" y="7355683"/>
                </a:cubicBezTo>
                <a:cubicBezTo>
                  <a:pt x="11219735" y="7355683"/>
                  <a:pt x="11219727" y="7355682"/>
                  <a:pt x="11219719" y="7355682"/>
                </a:cubicBezTo>
                <a:lnTo>
                  <a:pt x="11048924" y="7355682"/>
                </a:lnTo>
                <a:lnTo>
                  <a:pt x="11032338" y="7356356"/>
                </a:lnTo>
                <a:lnTo>
                  <a:pt x="11029000" y="7355682"/>
                </a:lnTo>
                <a:lnTo>
                  <a:pt x="10701233" y="7355682"/>
                </a:lnTo>
                <a:cubicBezTo>
                  <a:pt x="10637012" y="7355682"/>
                  <a:pt x="10584950" y="7303620"/>
                  <a:pt x="10584950" y="7239399"/>
                </a:cubicBezTo>
                <a:lnTo>
                  <a:pt x="10584950" y="6970497"/>
                </a:lnTo>
                <a:cubicBezTo>
                  <a:pt x="10585073" y="6971152"/>
                  <a:pt x="10585195" y="6971808"/>
                  <a:pt x="10585318" y="6972463"/>
                </a:cubicBezTo>
                <a:cubicBezTo>
                  <a:pt x="10585195" y="6973070"/>
                  <a:pt x="10585073" y="6959389"/>
                  <a:pt x="10584950" y="6959996"/>
                </a:cubicBezTo>
                <a:lnTo>
                  <a:pt x="10584950" y="6970497"/>
                </a:lnTo>
                <a:lnTo>
                  <a:pt x="10579238" y="6939973"/>
                </a:lnTo>
                <a:cubicBezTo>
                  <a:pt x="10577212" y="6929143"/>
                  <a:pt x="10573995" y="6918611"/>
                  <a:pt x="10566015" y="6909269"/>
                </a:cubicBezTo>
                <a:cubicBezTo>
                  <a:pt x="10553476" y="6890710"/>
                  <a:pt x="10535721" y="6875966"/>
                  <a:pt x="10514853" y="6867139"/>
                </a:cubicBezTo>
                <a:lnTo>
                  <a:pt x="10469596" y="6858002"/>
                </a:lnTo>
                <a:lnTo>
                  <a:pt x="193675" y="6858001"/>
                </a:lnTo>
                <a:lnTo>
                  <a:pt x="0" y="6858001"/>
                </a:lnTo>
                <a:lnTo>
                  <a:pt x="0" y="1"/>
                </a:lnTo>
                <a:lnTo>
                  <a:pt x="193675" y="1"/>
                </a:ln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7020000" rIns="198000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#1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0514EAD4-F3E3-E0C2-1434-92FAD7E6BE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0413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6000">
                <a:schemeClr val="tx1">
                  <a:alpha val="0"/>
                </a:schemeClr>
              </a:gs>
            </a:gsLst>
            <a:lin ang="135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04F4E0D4-E8D4-F1A4-0156-3EE5C69F26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"/>
            <a:ext cx="12190413" cy="28106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2000"/>
                </a:schemeClr>
              </a:gs>
              <a:gs pos="45000">
                <a:schemeClr val="tx1">
                  <a:alpha val="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FA99C8-183A-E43C-368E-ACECB9802C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21115" y="437496"/>
            <a:ext cx="1530269" cy="594428"/>
          </a:xfrm>
          <a:custGeom>
            <a:avLst/>
            <a:gdLst>
              <a:gd name="connsiteX0" fmla="*/ 1037471 w 1530269"/>
              <a:gd name="connsiteY0" fmla="*/ 403429 h 594428"/>
              <a:gd name="connsiteX1" fmla="*/ 985222 w 1530269"/>
              <a:gd name="connsiteY1" fmla="*/ 465090 h 594428"/>
              <a:gd name="connsiteX2" fmla="*/ 1089721 w 1530269"/>
              <a:gd name="connsiteY2" fmla="*/ 465090 h 594428"/>
              <a:gd name="connsiteX3" fmla="*/ 1037471 w 1530269"/>
              <a:gd name="connsiteY3" fmla="*/ 403429 h 594428"/>
              <a:gd name="connsiteX4" fmla="*/ 1039163 w 1530269"/>
              <a:gd name="connsiteY4" fmla="*/ 375982 h 594428"/>
              <a:gd name="connsiteX5" fmla="*/ 1129941 w 1530269"/>
              <a:gd name="connsiteY5" fmla="*/ 472985 h 594428"/>
              <a:gd name="connsiteX6" fmla="*/ 1129941 w 1530269"/>
              <a:gd name="connsiteY6" fmla="*/ 491409 h 594428"/>
              <a:gd name="connsiteX7" fmla="*/ 1129941 w 1530269"/>
              <a:gd name="connsiteY7" fmla="*/ 492913 h 594428"/>
              <a:gd name="connsiteX8" fmla="*/ 983718 w 1530269"/>
              <a:gd name="connsiteY8" fmla="*/ 492913 h 594428"/>
              <a:gd name="connsiteX9" fmla="*/ 1035967 w 1530269"/>
              <a:gd name="connsiteY9" fmla="*/ 565289 h 594428"/>
              <a:gd name="connsiteX10" fmla="*/ 1085210 w 1530269"/>
              <a:gd name="connsiteY10" fmla="*/ 523744 h 594428"/>
              <a:gd name="connsiteX11" fmla="*/ 1126746 w 1530269"/>
              <a:gd name="connsiteY11" fmla="*/ 523744 h 594428"/>
              <a:gd name="connsiteX12" fmla="*/ 1035967 w 1530269"/>
              <a:gd name="connsiteY12" fmla="*/ 593112 h 594428"/>
              <a:gd name="connsiteX13" fmla="*/ 943685 w 1530269"/>
              <a:gd name="connsiteY13" fmla="*/ 486897 h 594428"/>
              <a:gd name="connsiteX14" fmla="*/ 1039163 w 1530269"/>
              <a:gd name="connsiteY14" fmla="*/ 375982 h 594428"/>
              <a:gd name="connsiteX15" fmla="*/ 1482530 w 1530269"/>
              <a:gd name="connsiteY15" fmla="*/ 328232 h 594428"/>
              <a:gd name="connsiteX16" fmla="*/ 1482530 w 1530269"/>
              <a:gd name="connsiteY16" fmla="*/ 383690 h 594428"/>
              <a:gd name="connsiteX17" fmla="*/ 1530269 w 1530269"/>
              <a:gd name="connsiteY17" fmla="*/ 383690 h 594428"/>
              <a:gd name="connsiteX18" fmla="*/ 1530269 w 1530269"/>
              <a:gd name="connsiteY18" fmla="*/ 411324 h 594428"/>
              <a:gd name="connsiteX19" fmla="*/ 1482530 w 1530269"/>
              <a:gd name="connsiteY19" fmla="*/ 411324 h 594428"/>
              <a:gd name="connsiteX20" fmla="*/ 1482530 w 1530269"/>
              <a:gd name="connsiteY20" fmla="*/ 543482 h 594428"/>
              <a:gd name="connsiteX21" fmla="*/ 1507152 w 1530269"/>
              <a:gd name="connsiteY21" fmla="*/ 565101 h 594428"/>
              <a:gd name="connsiteX22" fmla="*/ 1527074 w 1530269"/>
              <a:gd name="connsiteY22" fmla="*/ 562093 h 594428"/>
              <a:gd name="connsiteX23" fmla="*/ 1527074 w 1530269"/>
              <a:gd name="connsiteY23" fmla="*/ 591420 h 594428"/>
              <a:gd name="connsiteX24" fmla="*/ 1500950 w 1530269"/>
              <a:gd name="connsiteY24" fmla="*/ 594428 h 594428"/>
              <a:gd name="connsiteX25" fmla="*/ 1442497 w 1530269"/>
              <a:gd name="connsiteY25" fmla="*/ 540475 h 594428"/>
              <a:gd name="connsiteX26" fmla="*/ 1442497 w 1530269"/>
              <a:gd name="connsiteY26" fmla="*/ 409632 h 594428"/>
              <a:gd name="connsiteX27" fmla="*/ 1407163 w 1530269"/>
              <a:gd name="connsiteY27" fmla="*/ 409632 h 594428"/>
              <a:gd name="connsiteX28" fmla="*/ 1407163 w 1530269"/>
              <a:gd name="connsiteY28" fmla="*/ 381997 h 594428"/>
              <a:gd name="connsiteX29" fmla="*/ 1444001 w 1530269"/>
              <a:gd name="connsiteY29" fmla="*/ 383690 h 594428"/>
              <a:gd name="connsiteX30" fmla="*/ 1444001 w 1530269"/>
              <a:gd name="connsiteY30" fmla="*/ 340639 h 594428"/>
              <a:gd name="connsiteX31" fmla="*/ 708187 w 1530269"/>
              <a:gd name="connsiteY31" fmla="*/ 326540 h 594428"/>
              <a:gd name="connsiteX32" fmla="*/ 708187 w 1530269"/>
              <a:gd name="connsiteY32" fmla="*/ 551378 h 594428"/>
              <a:gd name="connsiteX33" fmla="*/ 768142 w 1530269"/>
              <a:gd name="connsiteY33" fmla="*/ 551378 h 594428"/>
              <a:gd name="connsiteX34" fmla="*/ 865122 w 1530269"/>
              <a:gd name="connsiteY34" fmla="*/ 438959 h 594428"/>
              <a:gd name="connsiteX35" fmla="*/ 768142 w 1530269"/>
              <a:gd name="connsiteY35" fmla="*/ 326540 h 594428"/>
              <a:gd name="connsiteX36" fmla="*/ 1176176 w 1530269"/>
              <a:gd name="connsiteY36" fmla="*/ 292702 h 594428"/>
              <a:gd name="connsiteX37" fmla="*/ 1214705 w 1530269"/>
              <a:gd name="connsiteY37" fmla="*/ 292702 h 594428"/>
              <a:gd name="connsiteX38" fmla="*/ 1214705 w 1530269"/>
              <a:gd name="connsiteY38" fmla="*/ 586720 h 594428"/>
              <a:gd name="connsiteX39" fmla="*/ 1176176 w 1530269"/>
              <a:gd name="connsiteY39" fmla="*/ 586720 h 594428"/>
              <a:gd name="connsiteX40" fmla="*/ 0 w 1530269"/>
              <a:gd name="connsiteY40" fmla="*/ 292702 h 594428"/>
              <a:gd name="connsiteX41" fmla="*/ 264818 w 1530269"/>
              <a:gd name="connsiteY41" fmla="*/ 292702 h 594428"/>
              <a:gd name="connsiteX42" fmla="*/ 264818 w 1530269"/>
              <a:gd name="connsiteY42" fmla="*/ 349663 h 594428"/>
              <a:gd name="connsiteX43" fmla="*/ 174039 w 1530269"/>
              <a:gd name="connsiteY43" fmla="*/ 349663 h 594428"/>
              <a:gd name="connsiteX44" fmla="*/ 174039 w 1530269"/>
              <a:gd name="connsiteY44" fmla="*/ 586908 h 594428"/>
              <a:gd name="connsiteX45" fmla="*/ 92471 w 1530269"/>
              <a:gd name="connsiteY45" fmla="*/ 586908 h 594428"/>
              <a:gd name="connsiteX46" fmla="*/ 92471 w 1530269"/>
              <a:gd name="connsiteY46" fmla="*/ 349663 h 594428"/>
              <a:gd name="connsiteX47" fmla="*/ 0 w 1530269"/>
              <a:gd name="connsiteY47" fmla="*/ 349663 h 594428"/>
              <a:gd name="connsiteX48" fmla="*/ 503323 w 1530269"/>
              <a:gd name="connsiteY48" fmla="*/ 292514 h 594428"/>
              <a:gd name="connsiteX49" fmla="*/ 584893 w 1530269"/>
              <a:gd name="connsiteY49" fmla="*/ 292514 h 594428"/>
              <a:gd name="connsiteX50" fmla="*/ 584893 w 1530269"/>
              <a:gd name="connsiteY50" fmla="*/ 479001 h 594428"/>
              <a:gd name="connsiteX51" fmla="*/ 444872 w 1530269"/>
              <a:gd name="connsiteY51" fmla="*/ 592924 h 594428"/>
              <a:gd name="connsiteX52" fmla="*/ 304851 w 1530269"/>
              <a:gd name="connsiteY52" fmla="*/ 479001 h 594428"/>
              <a:gd name="connsiteX53" fmla="*/ 304851 w 1530269"/>
              <a:gd name="connsiteY53" fmla="*/ 292702 h 594428"/>
              <a:gd name="connsiteX54" fmla="*/ 386421 w 1530269"/>
              <a:gd name="connsiteY54" fmla="*/ 292702 h 594428"/>
              <a:gd name="connsiteX55" fmla="*/ 386421 w 1530269"/>
              <a:gd name="connsiteY55" fmla="*/ 474490 h 594428"/>
              <a:gd name="connsiteX56" fmla="*/ 444872 w 1530269"/>
              <a:gd name="connsiteY56" fmla="*/ 535963 h 594428"/>
              <a:gd name="connsiteX57" fmla="*/ 503323 w 1530269"/>
              <a:gd name="connsiteY57" fmla="*/ 474301 h 594428"/>
              <a:gd name="connsiteX58" fmla="*/ 666650 w 1530269"/>
              <a:gd name="connsiteY58" fmla="*/ 291386 h 594428"/>
              <a:gd name="connsiteX59" fmla="*/ 768329 w 1530269"/>
              <a:gd name="connsiteY59" fmla="*/ 291386 h 594428"/>
              <a:gd name="connsiteX60" fmla="*/ 906847 w 1530269"/>
              <a:gd name="connsiteY60" fmla="*/ 439148 h 594428"/>
              <a:gd name="connsiteX61" fmla="*/ 768329 w 1530269"/>
              <a:gd name="connsiteY61" fmla="*/ 586908 h 594428"/>
              <a:gd name="connsiteX62" fmla="*/ 666650 w 1530269"/>
              <a:gd name="connsiteY62" fmla="*/ 586908 h 594428"/>
              <a:gd name="connsiteX63" fmla="*/ 1363936 w 1530269"/>
              <a:gd name="connsiteY63" fmla="*/ 285183 h 594428"/>
              <a:gd name="connsiteX64" fmla="*/ 1391564 w 1530269"/>
              <a:gd name="connsiteY64" fmla="*/ 289883 h 594428"/>
              <a:gd name="connsiteX65" fmla="*/ 1391564 w 1530269"/>
              <a:gd name="connsiteY65" fmla="*/ 322218 h 594428"/>
              <a:gd name="connsiteX66" fmla="*/ 1371642 w 1530269"/>
              <a:gd name="connsiteY66" fmla="*/ 320714 h 594428"/>
              <a:gd name="connsiteX67" fmla="*/ 1337811 w 1530269"/>
              <a:gd name="connsiteY67" fmla="*/ 348349 h 594428"/>
              <a:gd name="connsiteX68" fmla="*/ 1337811 w 1530269"/>
              <a:gd name="connsiteY68" fmla="*/ 380682 h 594428"/>
              <a:gd name="connsiteX69" fmla="*/ 1385550 w 1530269"/>
              <a:gd name="connsiteY69" fmla="*/ 380682 h 594428"/>
              <a:gd name="connsiteX70" fmla="*/ 1385550 w 1530269"/>
              <a:gd name="connsiteY70" fmla="*/ 408318 h 594428"/>
              <a:gd name="connsiteX71" fmla="*/ 1337811 w 1530269"/>
              <a:gd name="connsiteY71" fmla="*/ 408318 h 594428"/>
              <a:gd name="connsiteX72" fmla="*/ 1337811 w 1530269"/>
              <a:gd name="connsiteY72" fmla="*/ 586909 h 594428"/>
              <a:gd name="connsiteX73" fmla="*/ 1299282 w 1530269"/>
              <a:gd name="connsiteY73" fmla="*/ 586909 h 594428"/>
              <a:gd name="connsiteX74" fmla="*/ 1299282 w 1530269"/>
              <a:gd name="connsiteY74" fmla="*/ 408318 h 594428"/>
              <a:gd name="connsiteX75" fmla="*/ 1259249 w 1530269"/>
              <a:gd name="connsiteY75" fmla="*/ 408318 h 594428"/>
              <a:gd name="connsiteX76" fmla="*/ 1259249 w 1530269"/>
              <a:gd name="connsiteY76" fmla="*/ 380682 h 594428"/>
              <a:gd name="connsiteX77" fmla="*/ 1299282 w 1530269"/>
              <a:gd name="connsiteY77" fmla="*/ 380682 h 594428"/>
              <a:gd name="connsiteX78" fmla="*/ 1299282 w 1530269"/>
              <a:gd name="connsiteY78" fmla="*/ 342144 h 594428"/>
              <a:gd name="connsiteX79" fmla="*/ 1363936 w 1530269"/>
              <a:gd name="connsiteY79" fmla="*/ 285183 h 594428"/>
              <a:gd name="connsiteX80" fmla="*/ 357289 w 1530269"/>
              <a:gd name="connsiteY80" fmla="*/ 0 h 594428"/>
              <a:gd name="connsiteX81" fmla="*/ 357289 w 1530269"/>
              <a:gd name="connsiteY81" fmla="*/ 15415 h 594428"/>
              <a:gd name="connsiteX82" fmla="*/ 247902 w 1530269"/>
              <a:gd name="connsiteY82" fmla="*/ 124826 h 594428"/>
              <a:gd name="connsiteX83" fmla="*/ 287935 w 1530269"/>
              <a:gd name="connsiteY83" fmla="*/ 149452 h 594428"/>
              <a:gd name="connsiteX84" fmla="*/ 318947 w 1530269"/>
              <a:gd name="connsiteY84" fmla="*/ 131030 h 594428"/>
              <a:gd name="connsiteX85" fmla="*/ 326653 w 1530269"/>
              <a:gd name="connsiteY85" fmla="*/ 126330 h 594428"/>
              <a:gd name="connsiteX86" fmla="*/ 326653 w 1530269"/>
              <a:gd name="connsiteY86" fmla="*/ 135541 h 594428"/>
              <a:gd name="connsiteX87" fmla="*/ 184940 w 1530269"/>
              <a:gd name="connsiteY87" fmla="*/ 274091 h 594428"/>
              <a:gd name="connsiteX88" fmla="*/ 174227 w 1530269"/>
              <a:gd name="connsiteY88" fmla="*/ 274091 h 594428"/>
              <a:gd name="connsiteX89" fmla="*/ 194150 w 1530269"/>
              <a:gd name="connsiteY89" fmla="*/ 261684 h 594428"/>
              <a:gd name="connsiteX90" fmla="*/ 234183 w 1530269"/>
              <a:gd name="connsiteY90" fmla="*/ 186299 h 594428"/>
              <a:gd name="connsiteX91" fmla="*/ 234183 w 1530269"/>
              <a:gd name="connsiteY91" fmla="*/ 173892 h 594428"/>
              <a:gd name="connsiteX92" fmla="*/ 227980 w 1530269"/>
              <a:gd name="connsiteY92" fmla="*/ 181600 h 594428"/>
              <a:gd name="connsiteX93" fmla="*/ 168025 w 1530269"/>
              <a:gd name="connsiteY93" fmla="*/ 194007 h 594428"/>
              <a:gd name="connsiteX94" fmla="*/ 200352 w 1530269"/>
              <a:gd name="connsiteY94" fmla="*/ 116930 h 594428"/>
              <a:gd name="connsiteX95" fmla="*/ 200352 w 1530269"/>
              <a:gd name="connsiteY95" fmla="*/ 109222 h 594428"/>
              <a:gd name="connsiteX96" fmla="*/ 191142 w 1530269"/>
              <a:gd name="connsiteY96" fmla="*/ 116930 h 594428"/>
              <a:gd name="connsiteX97" fmla="*/ 95665 w 1530269"/>
              <a:gd name="connsiteY97" fmla="*/ 235553 h 594428"/>
              <a:gd name="connsiteX98" fmla="*/ 92658 w 1530269"/>
              <a:gd name="connsiteY98" fmla="*/ 257172 h 594428"/>
              <a:gd name="connsiteX99" fmla="*/ 84952 w 1530269"/>
              <a:gd name="connsiteY99" fmla="*/ 235553 h 594428"/>
              <a:gd name="connsiteX100" fmla="*/ 192646 w 1530269"/>
              <a:gd name="connsiteY100" fmla="*/ 72376 h 594428"/>
              <a:gd name="connsiteX101" fmla="*/ 349583 w 1530269"/>
              <a:gd name="connsiteY101" fmla="*/ 10716 h 594428"/>
              <a:gd name="connsiteX102" fmla="*/ 357289 w 1530269"/>
              <a:gd name="connsiteY102" fmla="*/ 0 h 5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530269" h="594428">
                <a:moveTo>
                  <a:pt x="1037471" y="403429"/>
                </a:moveTo>
                <a:cubicBezTo>
                  <a:pt x="1005144" y="403429"/>
                  <a:pt x="985222" y="432755"/>
                  <a:pt x="985222" y="465090"/>
                </a:cubicBezTo>
                <a:lnTo>
                  <a:pt x="1089721" y="465090"/>
                </a:lnTo>
                <a:cubicBezTo>
                  <a:pt x="1089721" y="429560"/>
                  <a:pt x="1074496" y="403429"/>
                  <a:pt x="1037471" y="403429"/>
                </a:cubicBezTo>
                <a:close/>
                <a:moveTo>
                  <a:pt x="1039163" y="375982"/>
                </a:moveTo>
                <a:cubicBezTo>
                  <a:pt x="1097614" y="375982"/>
                  <a:pt x="1129941" y="416025"/>
                  <a:pt x="1129941" y="472985"/>
                </a:cubicBezTo>
                <a:lnTo>
                  <a:pt x="1129941" y="491409"/>
                </a:lnTo>
                <a:lnTo>
                  <a:pt x="1129941" y="492913"/>
                </a:lnTo>
                <a:lnTo>
                  <a:pt x="983718" y="492913"/>
                </a:lnTo>
                <a:cubicBezTo>
                  <a:pt x="983718" y="529947"/>
                  <a:pt x="995934" y="565289"/>
                  <a:pt x="1035967" y="565289"/>
                </a:cubicBezTo>
                <a:cubicBezTo>
                  <a:pt x="1065287" y="565289"/>
                  <a:pt x="1080511" y="553070"/>
                  <a:pt x="1085210" y="523744"/>
                </a:cubicBezTo>
                <a:lnTo>
                  <a:pt x="1126746" y="523744"/>
                </a:lnTo>
                <a:cubicBezTo>
                  <a:pt x="1120731" y="569989"/>
                  <a:pt x="1085210" y="593112"/>
                  <a:pt x="1035967" y="593112"/>
                </a:cubicBezTo>
                <a:cubicBezTo>
                  <a:pt x="969809" y="593112"/>
                  <a:pt x="943685" y="547055"/>
                  <a:pt x="943685" y="486897"/>
                </a:cubicBezTo>
                <a:cubicBezTo>
                  <a:pt x="943685" y="426739"/>
                  <a:pt x="974508" y="375982"/>
                  <a:pt x="1039163" y="375982"/>
                </a:cubicBezTo>
                <a:close/>
                <a:moveTo>
                  <a:pt x="1482530" y="328232"/>
                </a:moveTo>
                <a:lnTo>
                  <a:pt x="1482530" y="383690"/>
                </a:lnTo>
                <a:lnTo>
                  <a:pt x="1530269" y="383690"/>
                </a:lnTo>
                <a:lnTo>
                  <a:pt x="1530269" y="411324"/>
                </a:lnTo>
                <a:lnTo>
                  <a:pt x="1482530" y="411324"/>
                </a:lnTo>
                <a:lnTo>
                  <a:pt x="1482530" y="543482"/>
                </a:lnTo>
                <a:cubicBezTo>
                  <a:pt x="1482530" y="557393"/>
                  <a:pt x="1493244" y="565101"/>
                  <a:pt x="1507152" y="565101"/>
                </a:cubicBezTo>
                <a:cubicBezTo>
                  <a:pt x="1513166" y="565101"/>
                  <a:pt x="1520872" y="563597"/>
                  <a:pt x="1527074" y="562093"/>
                </a:cubicBezTo>
                <a:lnTo>
                  <a:pt x="1527074" y="591420"/>
                </a:lnTo>
                <a:cubicBezTo>
                  <a:pt x="1517865" y="592924"/>
                  <a:pt x="1510158" y="594428"/>
                  <a:pt x="1500950" y="594428"/>
                </a:cubicBezTo>
                <a:cubicBezTo>
                  <a:pt x="1442497" y="594428"/>
                  <a:pt x="1442497" y="568109"/>
                  <a:pt x="1442497" y="540475"/>
                </a:cubicBezTo>
                <a:lnTo>
                  <a:pt x="1442497" y="409632"/>
                </a:lnTo>
                <a:lnTo>
                  <a:pt x="1407163" y="409632"/>
                </a:lnTo>
                <a:lnTo>
                  <a:pt x="1407163" y="381997"/>
                </a:lnTo>
                <a:lnTo>
                  <a:pt x="1444001" y="383690"/>
                </a:lnTo>
                <a:lnTo>
                  <a:pt x="1444001" y="340639"/>
                </a:lnTo>
                <a:close/>
                <a:moveTo>
                  <a:pt x="708187" y="326540"/>
                </a:moveTo>
                <a:cubicBezTo>
                  <a:pt x="708187" y="326540"/>
                  <a:pt x="708187" y="551378"/>
                  <a:pt x="708187" y="551378"/>
                </a:cubicBezTo>
                <a:lnTo>
                  <a:pt x="768142" y="551378"/>
                </a:lnTo>
                <a:cubicBezTo>
                  <a:pt x="837494" y="551378"/>
                  <a:pt x="865122" y="500621"/>
                  <a:pt x="865122" y="438959"/>
                </a:cubicBezTo>
                <a:cubicBezTo>
                  <a:pt x="865122" y="377298"/>
                  <a:pt x="835803" y="326540"/>
                  <a:pt x="768142" y="326540"/>
                </a:cubicBezTo>
                <a:close/>
                <a:moveTo>
                  <a:pt x="1176176" y="292702"/>
                </a:moveTo>
                <a:lnTo>
                  <a:pt x="1214705" y="292702"/>
                </a:lnTo>
                <a:lnTo>
                  <a:pt x="1214705" y="586720"/>
                </a:lnTo>
                <a:lnTo>
                  <a:pt x="1176176" y="586720"/>
                </a:lnTo>
                <a:close/>
                <a:moveTo>
                  <a:pt x="0" y="292702"/>
                </a:moveTo>
                <a:lnTo>
                  <a:pt x="264818" y="292702"/>
                </a:lnTo>
                <a:lnTo>
                  <a:pt x="264818" y="349663"/>
                </a:lnTo>
                <a:lnTo>
                  <a:pt x="174039" y="349663"/>
                </a:lnTo>
                <a:lnTo>
                  <a:pt x="174039" y="586908"/>
                </a:lnTo>
                <a:lnTo>
                  <a:pt x="92471" y="586908"/>
                </a:lnTo>
                <a:lnTo>
                  <a:pt x="92471" y="349663"/>
                </a:lnTo>
                <a:lnTo>
                  <a:pt x="0" y="349663"/>
                </a:lnTo>
                <a:close/>
                <a:moveTo>
                  <a:pt x="503323" y="292514"/>
                </a:moveTo>
                <a:lnTo>
                  <a:pt x="584893" y="292514"/>
                </a:lnTo>
                <a:lnTo>
                  <a:pt x="584893" y="479001"/>
                </a:lnTo>
                <a:cubicBezTo>
                  <a:pt x="583389" y="560589"/>
                  <a:pt x="518736" y="592924"/>
                  <a:pt x="444872" y="592924"/>
                </a:cubicBezTo>
                <a:cubicBezTo>
                  <a:pt x="371008" y="592924"/>
                  <a:pt x="304851" y="560589"/>
                  <a:pt x="304851" y="479001"/>
                </a:cubicBezTo>
                <a:lnTo>
                  <a:pt x="304851" y="292702"/>
                </a:lnTo>
                <a:lnTo>
                  <a:pt x="386421" y="292702"/>
                </a:lnTo>
                <a:lnTo>
                  <a:pt x="386421" y="474490"/>
                </a:lnTo>
                <a:cubicBezTo>
                  <a:pt x="384917" y="509832"/>
                  <a:pt x="406530" y="535963"/>
                  <a:pt x="444872" y="535963"/>
                </a:cubicBezTo>
                <a:cubicBezTo>
                  <a:pt x="483401" y="535963"/>
                  <a:pt x="503323" y="509832"/>
                  <a:pt x="503323" y="474301"/>
                </a:cubicBezTo>
                <a:close/>
                <a:moveTo>
                  <a:pt x="666650" y="291386"/>
                </a:moveTo>
                <a:lnTo>
                  <a:pt x="768329" y="291386"/>
                </a:lnTo>
                <a:cubicBezTo>
                  <a:pt x="892938" y="291386"/>
                  <a:pt x="906847" y="399105"/>
                  <a:pt x="906847" y="439148"/>
                </a:cubicBezTo>
                <a:cubicBezTo>
                  <a:pt x="906847" y="480693"/>
                  <a:pt x="894631" y="586908"/>
                  <a:pt x="768329" y="586908"/>
                </a:cubicBezTo>
                <a:lnTo>
                  <a:pt x="666650" y="586908"/>
                </a:lnTo>
                <a:close/>
                <a:moveTo>
                  <a:pt x="1363936" y="285183"/>
                </a:moveTo>
                <a:cubicBezTo>
                  <a:pt x="1373146" y="285183"/>
                  <a:pt x="1382355" y="288379"/>
                  <a:pt x="1391564" y="289883"/>
                </a:cubicBezTo>
                <a:lnTo>
                  <a:pt x="1391564" y="322218"/>
                </a:lnTo>
                <a:cubicBezTo>
                  <a:pt x="1384047" y="322218"/>
                  <a:pt x="1377844" y="320714"/>
                  <a:pt x="1371642" y="320714"/>
                </a:cubicBezTo>
                <a:cubicBezTo>
                  <a:pt x="1348525" y="320714"/>
                  <a:pt x="1337811" y="325226"/>
                  <a:pt x="1337811" y="348349"/>
                </a:cubicBezTo>
                <a:lnTo>
                  <a:pt x="1337811" y="380682"/>
                </a:lnTo>
                <a:lnTo>
                  <a:pt x="1385550" y="380682"/>
                </a:lnTo>
                <a:lnTo>
                  <a:pt x="1385550" y="408318"/>
                </a:lnTo>
                <a:lnTo>
                  <a:pt x="1337811" y="408318"/>
                </a:lnTo>
                <a:lnTo>
                  <a:pt x="1337811" y="586909"/>
                </a:lnTo>
                <a:lnTo>
                  <a:pt x="1299282" y="586909"/>
                </a:lnTo>
                <a:lnTo>
                  <a:pt x="1299282" y="408318"/>
                </a:lnTo>
                <a:lnTo>
                  <a:pt x="1259249" y="408318"/>
                </a:lnTo>
                <a:lnTo>
                  <a:pt x="1259249" y="380682"/>
                </a:lnTo>
                <a:lnTo>
                  <a:pt x="1299282" y="380682"/>
                </a:lnTo>
                <a:lnTo>
                  <a:pt x="1299282" y="342144"/>
                </a:lnTo>
                <a:cubicBezTo>
                  <a:pt x="1299282" y="303606"/>
                  <a:pt x="1326910" y="285183"/>
                  <a:pt x="1363936" y="285183"/>
                </a:cubicBezTo>
                <a:close/>
                <a:moveTo>
                  <a:pt x="357289" y="0"/>
                </a:moveTo>
                <a:cubicBezTo>
                  <a:pt x="360296" y="0"/>
                  <a:pt x="360296" y="6204"/>
                  <a:pt x="357289" y="15415"/>
                </a:cubicBezTo>
                <a:cubicBezTo>
                  <a:pt x="343380" y="50946"/>
                  <a:pt x="247902" y="84784"/>
                  <a:pt x="247902" y="124826"/>
                </a:cubicBezTo>
                <a:cubicBezTo>
                  <a:pt x="247902" y="150956"/>
                  <a:pt x="268013" y="155656"/>
                  <a:pt x="287935" y="149452"/>
                </a:cubicBezTo>
                <a:cubicBezTo>
                  <a:pt x="298649" y="144941"/>
                  <a:pt x="307859" y="138738"/>
                  <a:pt x="318947" y="131030"/>
                </a:cubicBezTo>
                <a:cubicBezTo>
                  <a:pt x="321955" y="127834"/>
                  <a:pt x="325150" y="124826"/>
                  <a:pt x="326653" y="126330"/>
                </a:cubicBezTo>
                <a:cubicBezTo>
                  <a:pt x="328157" y="127834"/>
                  <a:pt x="328157" y="132534"/>
                  <a:pt x="326653" y="135541"/>
                </a:cubicBezTo>
                <a:cubicBezTo>
                  <a:pt x="311241" y="189307"/>
                  <a:pt x="254293" y="269391"/>
                  <a:pt x="184940" y="274091"/>
                </a:cubicBezTo>
                <a:cubicBezTo>
                  <a:pt x="180430" y="275595"/>
                  <a:pt x="174227" y="275595"/>
                  <a:pt x="174227" y="274091"/>
                </a:cubicBezTo>
                <a:cubicBezTo>
                  <a:pt x="172535" y="269391"/>
                  <a:pt x="186444" y="267887"/>
                  <a:pt x="194150" y="261684"/>
                </a:cubicBezTo>
                <a:cubicBezTo>
                  <a:pt x="220274" y="241756"/>
                  <a:pt x="227980" y="221641"/>
                  <a:pt x="234183" y="186299"/>
                </a:cubicBezTo>
                <a:cubicBezTo>
                  <a:pt x="235686" y="180096"/>
                  <a:pt x="235686" y="173892"/>
                  <a:pt x="234183" y="173892"/>
                </a:cubicBezTo>
                <a:cubicBezTo>
                  <a:pt x="232679" y="172388"/>
                  <a:pt x="230988" y="176900"/>
                  <a:pt x="227980" y="181600"/>
                </a:cubicBezTo>
                <a:cubicBezTo>
                  <a:pt x="217268" y="201715"/>
                  <a:pt x="180430" y="224837"/>
                  <a:pt x="168025" y="194007"/>
                </a:cubicBezTo>
                <a:cubicBezTo>
                  <a:pt x="158815" y="170884"/>
                  <a:pt x="192646" y="149265"/>
                  <a:pt x="200352" y="116930"/>
                </a:cubicBezTo>
                <a:cubicBezTo>
                  <a:pt x="200352" y="112230"/>
                  <a:pt x="200352" y="110726"/>
                  <a:pt x="200352" y="109222"/>
                </a:cubicBezTo>
                <a:cubicBezTo>
                  <a:pt x="198848" y="106215"/>
                  <a:pt x="194150" y="112230"/>
                  <a:pt x="191142" y="116930"/>
                </a:cubicBezTo>
                <a:cubicBezTo>
                  <a:pt x="166521" y="156972"/>
                  <a:pt x="95665" y="173892"/>
                  <a:pt x="95665" y="235553"/>
                </a:cubicBezTo>
                <a:cubicBezTo>
                  <a:pt x="95665" y="247960"/>
                  <a:pt x="95665" y="257172"/>
                  <a:pt x="92658" y="257172"/>
                </a:cubicBezTo>
                <a:cubicBezTo>
                  <a:pt x="89651" y="257172"/>
                  <a:pt x="86456" y="240252"/>
                  <a:pt x="84952" y="235553"/>
                </a:cubicBezTo>
                <a:cubicBezTo>
                  <a:pt x="61835" y="134038"/>
                  <a:pt x="158815" y="87792"/>
                  <a:pt x="192646" y="72376"/>
                </a:cubicBezTo>
                <a:cubicBezTo>
                  <a:pt x="243392" y="50757"/>
                  <a:pt x="309550" y="50757"/>
                  <a:pt x="349583" y="10716"/>
                </a:cubicBezTo>
                <a:cubicBezTo>
                  <a:pt x="357289" y="4700"/>
                  <a:pt x="354281" y="0"/>
                  <a:pt x="35728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97AA5C0-F821-4F0B-94CB-1F17601F9A99}" type="datetime1">
              <a:rPr lang="nl-NL" smtClean="0"/>
              <a:t>3-1-2025</a:t>
            </a:fld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ECAB3B4-F35E-4D76-EA02-3E3649BBBFB6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EEDD29A-610A-2273-DABA-FB9222A95C16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83C36C1-CB1D-CA25-3A0B-2A93FFC1400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B807AA7-4FEF-2FA2-8244-CCF559CE17B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BD25B71F-B7E0-A828-1605-117F45FD687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74D02B5-3EDD-BCCC-85E3-F8F9D83A419B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F7C3A32-4E04-3F4B-2255-58425429A0BB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96E48C5-FCBE-F9B5-DB3F-2B3794E4200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D59F427-0491-2FF6-C975-47AA945B3F4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B62651C2-FFE8-C32B-F6A6-10FD8545AB7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0828F416-7653-F035-68A7-C756998CCC3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A626F59F-1EC5-5F5C-20A9-1F1F000D8FA5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446B6E35-FC26-962A-39C5-80CD8D3C6E7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ACB7A385-B183-4326-1A00-0AD7A41B1A5C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D16D9054-FD2E-DC72-A214-434738C9D72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9092F5D3-6F6F-4F0B-07B6-60C016D73AC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272072D-8ACD-BC7F-D64E-5E9D4085A12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5B4AA6B3-50E1-6F76-4492-5AAEA7B1736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9194345A-B2FF-21F4-4DAF-8ADB5D4CA3D4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41454D04-373D-063D-B7A5-EF14C41832E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5393BBEA-7B06-BCD5-125C-3ED85CBA5EC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047D567A-7529-80C9-DADB-659330259D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474F870-9198-7DDF-B53A-2C5624A7CB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57133A41-0DA3-EC0D-DD40-EA42F5D511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D1537C7F-4F62-6596-6094-8A741A035A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8306CC10-0569-FF10-1F54-4E13C05BDA2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C2AF62CB-396C-4F68-D150-DBDA05B2F4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50FEC18C-99B6-19EA-F922-F2F69EFCBA6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EF5B8D53-A898-21DA-48DB-6ABC477D0EF5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1C1693CC-39B8-BB97-B642-545DAD343B2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845D85AC-8785-920C-1D0D-FAA88957B31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E1BEDA66-B84A-32F7-D17D-150E73E6545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9BFE784-1FA0-37D6-D115-25324CB8852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45F7DA76-D338-637A-1DEA-4A59A9D2F7F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2DDC58D2-1A9E-2038-03B5-91302939A0EB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F0F0F4E-5D43-F573-5437-B47B11FD2B1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30D88811-F4D7-89E0-2892-AC45C45D777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B19547D-AD50-F756-C53A-A723E8144CC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009A88EB-079D-2AA1-7463-C48ED515C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037FDBCA-6B91-4A43-7157-1C0F4D61AE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368AB926-9121-77FC-0FF2-0360D97A2E5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648FCBC3-C6A4-CB28-0048-29892B3C4DAF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522A3677-3328-22AE-FCDC-08A6DB1FDB9E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2592A85E-7172-81B9-4829-70B00721B40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A6585353-772C-E3BD-C957-E2328D9A1F3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1BE66F87-2E75-EAB4-0E43-877E746286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0AC81EED-BDE2-3190-B9E6-25A4E41F7B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B7052F2D-845B-9950-02B8-E8E8FB32A58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134F6CD2-011B-E629-4423-F68EF8585D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2F572210-6B19-60EC-3E91-E408CCBBE1C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4518562F-E05C-7ECD-BB55-EAF79CC77E6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9B134F-4A7E-1FD1-12EB-F27E8F8684D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B702C26F-965D-DB34-8D5E-238B853E086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C21BB75F-AB5E-CF0B-DC79-4294FCA90A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251652CE-BFD6-9535-C33B-96925F827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30B4A79-9F1C-3801-8227-03388E476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52EB4C43-B1A7-4983-B738-CABB83F3B3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2CA4F182-D3CB-354B-42E3-D74BC3B6DCB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DB2406B9-0901-F117-458A-CEE880D8879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5CE16E46-DE55-862F-AB87-3E5095B5A48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B75F591-B801-DA93-F75A-B46172125E9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D9CCA03E-EE67-9422-6EAE-CF360AB988F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AD1B12F-BDDA-12B5-1ABD-9041E12B0DC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288244E0-7957-0534-BC54-DDD4FB4FD6DF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A6D6BBAF-12E5-3B67-B7C3-0F27143D9CE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D7673D2B-D34C-BC53-529A-FF37A2765F7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6DDDDADA-32D7-E622-BFAB-2A40519E914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257BF55-E61E-D1A4-1848-4B599B7909B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039E6A-42B0-17A3-C7C7-81C8E6DD8E8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79" name="INSTRUCTION">
            <a:extLst>
              <a:ext uri="{FF2B5EF4-FFF2-40B4-BE49-F238E27FC236}">
                <a16:creationId xmlns:a16="http://schemas.microsoft.com/office/drawing/2014/main" id="{DC3E5831-FE93-EEF5-9BE1-BBAA55FDD35F}"/>
              </a:ext>
            </a:extLst>
          </p:cNvPr>
          <p:cNvGrpSpPr/>
          <p:nvPr userDrawn="1"/>
        </p:nvGrpSpPr>
        <p:grpSpPr>
          <a:xfrm>
            <a:off x="12274716" y="7038001"/>
            <a:ext cx="3695970" cy="1277747"/>
            <a:chOff x="-3889316" y="-1461517"/>
            <a:chExt cx="3695970" cy="1277747"/>
          </a:xfrm>
        </p:grpSpPr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410CB05-F967-2AD6-3C78-4D9013184424}"/>
                </a:ext>
              </a:extLst>
            </p:cNvPr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96C110F2-DB61-F2A0-102E-B96E03C82664}"/>
                </a:ext>
              </a:extLst>
            </p:cNvPr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2" name="Gelijkbenige driehoek 81">
              <a:extLst>
                <a:ext uri="{FF2B5EF4-FFF2-40B4-BE49-F238E27FC236}">
                  <a16:creationId xmlns:a16="http://schemas.microsoft.com/office/drawing/2014/main" id="{D9BAAF9A-BD78-26C4-621D-1AC7AA533A0B}"/>
                </a:ext>
              </a:extLst>
            </p:cNvPr>
            <p:cNvSpPr/>
            <p:nvPr userDrawn="1"/>
          </p:nvSpPr>
          <p:spPr>
            <a:xfrm rot="16200000" flipH="1">
              <a:off x="-392550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0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(M)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34231-2E06-4006-81CF-0C195BD4A9EF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B3CB0790-E9A2-6E67-239E-AE820D8351A7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0D0967EB-E223-34D4-2249-10A73BE52E0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9F69C09-7A2F-1A24-BFB8-863E0299A153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0B70B94E-B8A9-0844-3EAF-39B4323CD96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53AE89C-7DD2-2722-222F-2802759266E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A87F24F-3766-A9A7-A652-345BAE3901A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6987E0BF-F4A1-F4BE-DB22-FBBE63A949A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49298F2-390B-A97A-565C-8F34EF1BC01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A8A5BF94-5D83-51AC-FDC2-2DB910A1A370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557799C-9801-4304-007C-96B1FF01E30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2D90C9E-04EF-8D67-84B3-53CC1383B56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3DD6FA7-9241-4BA3-4540-243F4364C3D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60A5EF4-452A-C47D-2279-863919455352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47783FD-8C3F-EF54-35F8-496F499D7C1C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166982D2-48AD-9BA4-3319-F813B2542A6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BCB3AF48-4036-9B93-C659-863E73AF750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1C4368D-F093-00DE-1BE1-F95BF42AAF5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3A0539B-53A7-863E-7727-3D72D9A654D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3987EA1-C861-55CD-E8E2-6D7ACC325063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CDE361AB-49B7-1154-FD07-DB29075749A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FEA1A8E2-C1B0-2460-A639-D20A48EDFF7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C062330-EAB7-E8E0-F35C-19FF4091AC0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3CA71A7-F8A1-DAD8-A043-4F21A68FA9F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A8488C99-CCD1-FBDF-54E4-AF96E40B994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2A3A9081-BEC9-E5B5-7129-54AF7D9368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A1F113C4-2D5A-D3AC-93B3-F3266CF7638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F8CD22DD-D7A5-FA1F-3BD0-F0FEB161A0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7CFF1B9-6731-4E47-20A5-733F15F728D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0674D3E3-3F0D-9932-B6B9-2084671FE8D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C2D49B7A-912C-6A6E-DC7C-6364BD8110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923F04E5-431F-0F8D-1CAF-F11FF8862B5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3D5ECED-52F0-C5CB-BFED-0ACB54D374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1447953-2015-7765-D927-347F35C5E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2BFF810-7117-0409-9B4A-7B720239C3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988791F-6C4E-1B86-4565-8F1DD98062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1897C869-A269-3382-12FC-D0FE5E6D44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5D3B0223-233C-D641-6C13-FE8BCF50C2D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DF77736B-B752-1CE9-763C-B0C017D8F5A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A6BFF0A2-8640-5F97-684B-3295C04318C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E16BCF6-F0CA-AABD-1B33-39B7847074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1CF9CC9D-C773-C17B-99E2-68F5B5B64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9B2F130-5CA3-6D80-8112-2ECF832C52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DA25BA26-07B2-D6A5-6CAF-55CCE6A155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509F34BA-7AD1-6C70-6C2B-F7AE8B33BD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6B0B571E-E813-9D46-F48D-0EB352FF6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07A395EA-1852-477B-1718-31EFAE2ED4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D460947E-F1CD-3560-9B3D-E5301F940C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51BD63C6-A4EE-9CA3-713E-CC89145F674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7918749-7E05-8E63-9C79-58995FEA5D4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AE092800-9752-10DE-1380-C98658BA5F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458EA62-80D9-BBB5-5CAC-6BCABA2516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893B9755-FBF3-27BF-CA88-2911B37A9E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85839790-4044-2FD7-30F6-4F1096BF5B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CA95C337-FE13-A080-D6B7-6E74A174C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B91667B-5197-0AE2-D694-CF6C7BC3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B14D9A9-12B0-2362-D080-8F5365E79D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55F1C33-E8AD-36AE-BFE1-055742CD19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5E0E99D6-9D87-7CB2-A791-C2FA313EA59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5FA02082-572F-A151-7945-4B2695E5CC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83642C46-A668-9DDC-BF71-EC0AB48193E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7907993A-24D1-E428-D830-F4C02D9A38E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956F39C-241A-BC04-52FF-E271163FA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DCA5F7D-B286-44C4-260A-2A963AC31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5257B91C-A464-0BFA-A050-27B697877C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B58843B8-C27D-5005-885E-C6BAC7D91D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8C66F9B4-E371-1303-A8DF-B113A961CC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1A0482B3-492F-AA85-5816-BDFC3FCBA81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3269C9AE-FDFA-31CC-AD4D-5EFB1C3FAF3B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D1D88979-146A-E364-FEFB-E326F9D421A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23936E01-DB74-9D6D-4AEE-DD98EB5B0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BEE1EFE6-706F-823E-DCE0-B695F6478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E9A2E68-C8A1-EEC2-C1CA-C91AFFB0D2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6A79C011-298F-0F16-F82C-B018F20EF05A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9A1A09-35E5-3877-EB86-D641AA703871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ED43AD59-CC67-C440-9DEC-D9A6FA60D1F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52756DA-507B-EA7E-9BD3-D085255F6F8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F84BAD5F-B9D1-0410-BAAA-8D46965E3143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1E06180-7D5F-3A7B-281E-09852588488A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7EF1833F-E009-0FB1-E631-29D58ED9BAEA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7A3A73F4-317F-607A-E3BF-76637F5CB69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17320E69-B9D4-27E0-08E5-9917222A3CCD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1127A269-B404-B00E-F76F-36A226866A45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B58EC32E-0982-990B-005F-85E877E691D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DAA28283-6433-D1D4-AA03-6F048B7B8D3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BEB944A-3F29-58A8-C7F4-F7298137C3A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664EA9CE-8466-88E0-1C0A-595308AFAC35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EC93D234-38D5-F7FB-4A9A-F9E3956EA75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7FE4919C-14A5-8B08-C75B-1D4F6C0A1E0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93BE4082-4A8B-AA99-5FB8-53B082AB5A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EFFF627F-DD41-B6B1-A966-FBDFC836BBB7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F6D7B99-D667-0BCE-A515-4920BD5FAFF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E76F207-8706-BC94-0187-AB7DDF81A35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9C49130-59A0-A866-15C1-D030DBAE6D7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E79F92F1-65A1-9065-74FD-5B1F18E1ACA3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7BB9B21D-E09E-415F-882D-ABEC192CEA3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10BFE924-922C-9444-9D72-0D4405E11C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D3233A6-F3B6-A69F-451E-45AADF65B3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0844AF91-2F67-0A58-469D-2D6C7C7AA36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4F069BE-69F5-A599-296C-1E3B55F42A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1B8ACD20-69B3-4F05-BEDA-32611ABA68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B21C25B0-6F24-279A-7F67-CB181FE5D76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25C59919-7EA1-2490-48B6-41BC192A6C2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62D87F8A-A270-8A80-1BDE-BE929AFB4C1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E9F8774D-BC14-F89C-EDB8-E19D411788C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4A8F8932-6223-C60D-520A-4B3114EFDB97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F3D80750-2189-65AA-92B7-2EDF6188030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8829B19A-8A77-7AC5-814F-BBE40054450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14EDB932-D111-6288-36F8-995765270E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B5C168F7-8D04-C380-74A5-28492954C47E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A3DF902-CE41-18CF-CC8A-CCF6890FC8A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81CBAAC2-5BC8-44FD-1599-38A76B61D75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778ED93C-3689-C216-F5CA-563A6D8EC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C60FC464-782C-7087-8393-95EB895245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9E4C106B-B6A9-C27D-E9F1-9DE9E6890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12333633-A5A2-D468-FFAF-6B514C21DE1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D18A7EE9-BD26-5725-6D29-95B39CAFE309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13D675B-30C2-F0EE-7815-CEE5640E500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53781D7D-CE0B-E442-EAC7-D7F8F40BE55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7EA0C453-4FF9-2113-2726-FB177B4993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D7C59E19-424F-34E2-DF71-5F0F7A84BF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13CDA648-4879-5B57-3F2F-0C71A13096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E335B4AA-6B06-30CD-95FB-E692DB08D99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DE7D31C4-A373-4773-9C7D-4CD5C4A84CE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314B97FA-4E02-D059-F7EE-5B066FBFED6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9AC02DD-FD1F-69B9-E4E0-514FCD4DF81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B4EE2E3B-E903-4460-2458-34282EB4C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6F5D277-3051-BF64-DA15-D5780AD762B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93200710-F5EB-9611-E801-8BF96B1C290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680E6C7-941A-24DC-F040-658FC9D587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D0CD47A2-E39F-94BD-9C17-252963BF233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5BC37983-DED2-D3FC-7B33-28C75B9619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2ED1FB52-95E9-AC5A-C86E-827F9D95F21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5B0681B-4EAB-3AE2-AB5E-31A88A8AE0B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E08209DD-AD8A-3092-F7DA-B4E7908C20E8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B5A8FA0-DD09-9740-6DA7-1A7EA3B2BA8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4DF1C6A3-D717-7FF9-0A4D-D4903CFE386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DE20C5C-01D6-4304-227C-3D673DBB85E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F9FB0DA8-0298-305D-AEF2-8789DA28CE9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16FE78E-5A62-6BE8-F06E-1AC33A67569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F0170D9-A676-12A2-7049-CAD0F7E0EBC3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D66CF15C-9070-5CBC-1CCA-080E93E01DE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A81BB697-190C-8043-4CDE-7AA88A107535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63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2876" y="1569104"/>
            <a:ext cx="37183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58EE6-0918-4D7F-8876-F77BC473BE5D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3311" y="722454"/>
            <a:ext cx="3718052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1C182753-D37A-03FB-5F8F-6C5C81751998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161F0B3A-2DD2-EB00-E6E3-C14742E429C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1F91C9AE-A758-75C9-F413-ACF0E33628C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0429B57F-8B37-0B56-0B77-DA799942F169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50C5DC-DC34-7E0C-3235-87885FD49B6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7360CAA-330D-D085-28A4-B75D4894FA7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B9AA7C0-7935-6B9F-5601-B8133BE2F52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79B9160-D88E-F079-19A9-DC5600DA6DE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433726C-E98D-390F-6861-07BC05D7EB3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4A6647FA-AD76-A6BA-47CF-F69A4FD9424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D5ACFBE-F773-84B1-D9AA-55ABF947467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F50771-D2E9-AAB8-5266-A021FC4FDFE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39F61985-6A8C-D188-BE6E-B06994B5FCD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7C8C0C0-557C-F8E5-F6BA-C5C8646F263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527198F-5168-183C-7F2B-D89D3484BFE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DAF6704-20B0-1032-1B5F-4F57DE495CC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6B9BC69-3959-89C0-7DB8-E8FC6A59877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4B62ECE-564F-C3EB-D674-E60D1F209E3C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25DF11A-613E-A712-C438-02963C5AF50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CF4898B-C9CC-BF10-9A0F-D8B5E7790B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7CE6187F-206D-D323-FD67-3692EB987465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6C738772-7F99-FFA5-0565-928ACF5ADE51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197957C7-1BD6-B96E-5E84-FBA03F5CE29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40926F7-39DA-54F3-4FA9-8AE00F6C8A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49195C-9C87-6164-ECA2-CD4CA82C881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DDAFE7FE-A134-D46C-3562-5B08CD8C4BED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19A15B23-37F5-321B-4FC4-1688B79ADC40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5466969-64E7-C9A7-83BB-603D440D162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2CB18FA1-922A-3264-FEDA-9E1C4843974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7366486D-7CE8-331A-1109-F24848A05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C05C80DD-8BC4-BE9E-3FC9-DF79BFEDDD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9878F74-E673-7989-FFC8-C0B738CE8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376151-8C77-24D5-9797-B1A58E7D48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C47F31E4-159B-DB9D-AFCD-8F638C3C5D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D41218B-5D12-246A-8EA5-F815FB5132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5AF306A7-0913-30EC-2C0F-BD94665B1C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F1BD19D-B10D-9955-3F9E-FD8BE8EE178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D27DBE4-D0BB-6E91-812D-A6294A99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D8FCA4C7-5886-C66A-C2E4-D7827E29FC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3E250946-2239-7323-E14B-B04C28199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229D1AC-C7D6-A0B1-4BF9-8A9B98227A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93F41268-BA3A-2771-4E10-28D8162CD3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9B277F83-263A-47EB-DA6D-FFE56E35C6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F09C4DFF-399C-FEE7-17D5-407FEE5DA0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5CE31B18-8A50-3F55-8F2B-C0798467F1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6BC2E004-7B63-0399-3B0C-4756D1BCBC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8183CEAC-464C-24B1-3187-5A453A8FBA1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D838FDD-95CB-2F8D-5BD5-069785C7CDB3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A90E01B7-9A1B-2B0F-71F6-228F08522F6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C145A0F9-45D7-DB49-7E48-5A288040AD5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A4E5FA3B-BEF0-AA32-B834-7A4BA41B215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82169D-C4EA-81FD-9D45-76A15F35EC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441147B-4F7B-A44B-E5A9-3D7B1C4CFC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3F89102-52EB-7F74-05E6-EF450C0227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B2B657DC-5239-D3B2-60EC-7D0238573D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9B1B29C-9EB0-4FC7-C876-356A3D5EF2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84032DBA-F42C-139A-6A14-76771E67351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2D68B95-41BA-70F4-0FF2-5CCA90ACF7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01FF351-893D-0851-B22B-043D8D90392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64406A5-B06A-39F4-1870-5DEAA0CC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193E6AF6-40D8-27FE-5473-655D6D5D95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42E451F-F47B-26DB-0D50-D5B04F66D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871F5BA-F3A4-0DB3-DF67-154973C5FA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7C1A0D6-BC07-9492-251D-29B0E2B748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282F3C60-7498-B2AF-C463-75F180DF76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2FB7C18-D130-40E4-2131-28F62138C8F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184818AA-F36C-9CB3-9D0C-9FFB58A47D0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F0F65DC2-BBC6-21B0-EB36-EB677C3BBFA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4C8CB1AA-0713-2EDB-ED43-436B12BE1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35DEFC04-A9A7-169E-CCF5-E9FDFA43C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8A06F22F-7609-F715-B955-22D5283248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A23695-E32B-B2DD-5D29-1A2CADF76FAE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ABBA2584-EB2E-097C-61ED-9AD0B02E720F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197CFE1F-62E8-0CB4-F076-3895FD22F54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1EF32E0-A25C-0B98-C22C-DB8BB01C719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CBF2FA5-CCDC-025D-ADE5-3EAB258BBFF5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631CEF0A-6463-D0BF-6C68-F3C3EDDA97B7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3D7DA09-0073-1375-CFB7-D48D4FF2F42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545AEC8C-ECC1-F810-E268-3E0FD2C3317A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B241703D-7C46-A6BF-B227-6DFBCECA5F50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5AC093CC-3EC1-A92F-02DA-AE729C41652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CA7FC607-2ED5-C448-D706-EF201EAC42B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9E96E077-0E80-F053-510A-0207308572D2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E881AF09-38C3-E2F5-10E4-BBE9764C1C1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FC877618-F4D8-0538-8B40-747782A16638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20532B2D-CDA3-FA36-CAAF-86D4F99D965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7D028589-6AE7-5D8A-70DB-58993521759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EECCCCC9-A47D-A533-F544-F38BBEBC14F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1A39F79-BD4E-38DA-909D-D5605198F4B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9E386CB9-59D6-A1A2-3EED-45CC91F5C00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A199680-BE14-2A1E-268D-FE43C05695B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E7DBE0D6-7EA2-89E9-CE65-1CF29C25D75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E18461F9-11B5-C8CB-0E81-69E6D3FCD0F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A33F0500-6672-F106-4282-8FCD6F10A1F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6B6B4812-828C-D822-E7A0-7410342816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5CEA06D3-9BCE-72D5-E374-91F261957EC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A3153A60-2EC8-A221-91C5-7ACE42CA4E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38140D7-D6AF-FEA7-6AF9-5C2C2A9C0B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FA36004D-FD9C-B107-01EA-DD6FA8AA8D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84A96E7D-A637-42C8-8F63-26465DCFBB8D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12B9ED65-7296-1120-7AC6-461D16714F7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6B4E1E-06A7-DAE2-ED36-3F1FC1FC6EF0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B2A7B7A8-6066-C590-56F4-92D8DEB319E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4CDA475-9168-AA76-FF8D-9FB4BBF514D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5A31E6D1-BF05-E3D1-1EB8-2981DE5C037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0D0F6C5E-CA7C-0E19-9F9B-E0410E872783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57662B22-43FE-3E38-970B-4021994EF13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42EE14BC-D019-FE01-BC94-92188C12C39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11B39E94-2DB5-3632-D6F5-1066AB4A12F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7C5CCB28-788B-69AD-61E7-8FFE9C8DDFF4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B1979129-8360-5A8F-9025-74FCE4263B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062B8236-9687-2507-4998-6D149721E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F10E2487-6402-6DAE-C117-5B6D3D26055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99B5D6F4-5D1E-FD38-719A-33B75CF8C8D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9A2E264A-8EA2-B9CC-521C-A51CC9A8D03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6AE8B6CD-971E-3744-5319-11531C0135C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F86ABF1-AED6-69CC-41E8-A3F5DE01B2A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A7A8C876-6306-B932-1915-932B0F76BD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DCCE4507-54C3-5A71-C0C9-D06864EA0F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647FAF5E-8C74-2291-98B5-07765370DA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8272CFB2-C196-E22A-6FCE-447128165D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5AE5EF3A-0F5C-010B-4F71-BD025AC7E4B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90620F3-18EC-27BA-2475-AA1A6A927D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886EB32F-5865-873B-48FC-904B7843217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B84B581-2C37-66C9-C748-1C0A68A66D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E1690D03-2492-1FD6-0726-BF08D95D13E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10325537-5A98-FDE4-07BD-73B9E057E3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006095F2-7D8F-55B6-8522-1B2DF47979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3E72C50-15CD-B642-2E37-A933251614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1E08ED1F-EF07-15E3-802C-52803D5E4E6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91608643-D1B3-4768-F951-B23F24ECAFC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A00954BB-5325-4A84-7D90-114E402F996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1EE2235F-F018-D5E5-106F-3CD24842DA7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AA42D3-9774-8BBC-843D-4416DF5B478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F352F5CD-B1BD-4861-FEA7-E5EDF29D9F9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94C0320C-6307-4149-B1B4-5E90FBC232B9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9CF1F5EC-FFE7-7BD7-CB13-5A0DF99BB735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FA4587A-D307-DF5A-EBE9-988766AE401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580874E5-40C7-33FB-571A-42AA15E4B39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A3DDEB1A-597C-4424-0853-95C317934B0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053E988-0CF6-1284-8060-57F1D01A177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3A5A4C-6EA8-4237-95B8-BE5D9EB950C5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CE8C7B-360C-FFE0-9E57-5AD6A1997D6F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564012-1912-9450-5FB3-C2D99D9A018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F482477-B036-5D7E-2431-4686085ECED7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7C18B15F-8CB0-36CB-4132-022C379024B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DB448D0-37D2-1E97-AE6E-6CB6EB87E8A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DECD613A-2768-135B-D788-E7D8831FAE78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732C590C-39D9-6A87-B4BE-E667C01E00C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D8C6019-E558-67A0-1DEB-1B99FBD3AEC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763C2EAC-36A1-60E5-82F1-4542194264C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FB40DCBF-AB24-25E1-8F58-9F1241FDAFF5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D21D15D5-7379-E56D-FEFC-980320947E6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6C415F4-0755-BCDA-3411-F3AB8ADD02B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0D658161-325A-28F7-6955-43E9A2D0800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C16F4D7-033E-39EF-3698-E52C4CFF82A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92DA9D1E-1316-8EAF-39C3-633F6918859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3811279-355F-46ED-11D2-C158074834B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CD76153-E7AE-B444-343F-F0925ACA915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D3D3F60-DBFA-8C2F-8866-FBEEEE8579E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451C1E2-471C-8B47-F19F-A20F423657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203E4EA4-74F1-86D2-871D-232F972F505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E09AEEB4-7905-4EC1-E1AB-10C2E5258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AFB141D-4210-F056-0EC0-7C95C7E13A0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FD5EE1E-05D7-6BAE-8011-5C42CE77ABA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4A367698-9FDD-9329-42AE-CA1338F81F9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34BBE4E7-3B8E-DD1F-E079-1533483E5E3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D1755EB3-38C6-3692-0173-FC6AA22741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4093231-30A3-00A7-4C66-1601A7768CD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8F03249D-AAD0-68D8-8C2F-368CFBDB399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CB16A27-0EA7-DDA1-485D-1879EC47550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5DDF132B-FB9C-78D9-3F26-D9F110CF73BF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144C11BC-4810-5E1C-B34A-BA233A22BE7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6BD0B0D-D8DF-F59B-04FD-D838EBA497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20DFC0-4D28-B137-27A2-C0B189183B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118595D-1200-7858-5D9C-7A238486B1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26C46AD-0B66-9D7C-9FC4-8A16A53D1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055A3277-E624-18B6-D19A-2750710544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2315519A-4B0E-0B2F-4460-D58FE51B021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26EC352-36FE-8142-03BE-04B569AFE72A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09632EB7-48E0-71E7-BDF7-D925658DD91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ED2F9E54-A731-26FD-A767-68E6701FDC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39AC02C-9082-7147-1CC1-8D1C6569CE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5396A51E-9B20-C56D-AE39-E19FF2B3A7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C17FC455-FD73-4D26-3461-CDB12A0C0C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11482E8-ACF8-FDA8-220C-812C900BA8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A9AAFCDC-9F4D-37E6-2766-CB1B18CB15C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63AD987-1161-2872-1491-35E77880AF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A5F2F453-F46E-4600-23E1-7B0C68AEAB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F25AE5A-8195-91AF-E8B8-C86C0A10510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CACE095-809D-92CE-852E-91F4A2A46A1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45509355-2089-447A-20C1-E20B857B19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C433AA5-6AC2-FA6D-AE2E-4B4370D97455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6CC64A8F-EFC7-5128-A869-F4DB4BEC45F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C5054BE0-1632-D53A-02FE-C86830FDBF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3EAD92F-51AB-3C12-2F56-452291C94A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1CD778D7-33A5-C84C-13B6-E60FD9A934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3C54E428-7FED-2343-FD61-273FF063E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D7A7612C-6FEF-938C-EAC4-55A9BEB81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C30FD48E-B893-3404-64C1-5CC8ACC369C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FAB11BA-864A-1D5F-B220-8DD3A10A3E8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63179556-C1DD-7952-5E45-4213386037C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1E2AF22F-473C-A6E8-F63C-21666C95052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760650E-CC90-10A4-5154-0571AB7898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A3E8100-7EDE-6785-4843-98958C8C7D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A3C1821-A1A1-ED03-F727-85DC1CE11D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444AD83-3460-AAA2-AC09-1EFE16037A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F3C2A51-65C6-6739-7B12-855ED168D3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D168D7AF-E66C-9D68-F29D-12B56BDC299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6A86315F-CE6D-A421-9582-63DB1311F6B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A7C26EC0-A42E-F5B9-8F0A-44F064D2FCA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EBC72EBD-677E-CECE-3EBC-06F281CFE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25F18558-DA35-FB02-7E20-4E64CDB3E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D890AC45-FF2F-B336-876B-057FF71711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B9FB497-A268-4702-E483-D37D608CBC87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DADB640B-F848-BF22-D9FD-1280D8BB256D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30A59C9E-A5E3-9CFB-DB6D-D1818672C98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1F617BA-443B-B604-887B-807D4774C08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2B0F077-C636-F02C-B0E5-6C6E08D4AFD9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E3F72F69-7C07-CFCB-51F8-E99D6915645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9091F0B1-182E-AB64-F686-2FCEE439E9A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FEFB352-A2BE-D63C-2FAB-5C2BF6A265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B801473-D5E8-DAC9-B62C-1CCAA1AE98A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7ECF16FD-A827-8A4F-C0A9-BCA60D9BC6FB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0534B9D-5094-52EA-E869-2A3B610D1AF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0EC07636-605E-EC78-0E6B-F18D7E22746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25326BA8-AA52-3973-2EF2-4282A6370A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6F3190D-B871-F8BD-A59D-F0E213EC18D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B69C5BC7-7F6C-D15D-4294-D0183C42991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12132457-6BB3-5FD1-6969-5A35ABDB0FF4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383B8B7-E7A4-E39F-2D5A-17041E6081D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537C40B-564E-434F-5FAF-B38FC66FD12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4D46503-562A-91B5-07C9-A7806C1ACB3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DC78F9F-DBD1-4690-EEB3-D55CF1C68FA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D0FBB1C7-28DA-B9C0-7691-28988782201F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764267-1C4F-2584-454A-1184B133A3FE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3D627100-7CAA-5068-0024-FDC664D23C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C3392647-A40B-7DC5-E652-1F3D2982A6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5C4FE589-B40B-0945-C711-6727D94FF42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D58B93F-2C90-1F4A-DD69-CF8CF8E07B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11A8B7A-4B14-A89D-94B7-A053990BDF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A6FDFA63-9A0E-59F7-07A3-3BA7F55EF6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93934C78-BA19-5FF5-A663-51F0F25094B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84F701-9445-1FCC-9E79-CB8E38E71B3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9B838821-5A9A-5FC3-7D0C-0C2161031F8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0E00BB0D-9EC3-71ED-BB92-82EC7D4B8EFC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41B6FB0-6DE5-3043-0F64-3C28B565310F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2902CD8-B7A4-4A94-3355-A58737AC59B8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161A0F02-D7A7-9E22-DBF0-36B7CB3408A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68D6C11E-FACC-4A35-49CB-34B5EE3B079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CB0D6B8-8A90-0918-ECE3-10E2C322A07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7D1444BC-65AC-894E-BE11-2F81C4746B8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73790A88-64EA-FBB5-C84B-B29D01231EBF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B13080AE-CC17-8D30-2A89-6EF330C4E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E1DE025A-993A-E256-DFF8-C05AD5E1A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8527177F-6F96-5EB2-0CB8-7EE4F2CC98B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AE7907BE-1008-4C4F-7A98-3382D2AD0CA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4DCAFB2A-9564-E13A-6978-26E18E179B7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2F2DF590-3E74-2972-A9FC-69E233CC772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79AE5742-0FD1-B388-EDE7-AAA8393C589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AACBE424-0327-C5C7-BBCC-A8484F770B6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DE7238-DEDB-BD61-2AC0-A8447997597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24CAF6A2-72B6-7A8C-776E-0CECF05CC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062C60B0-FBAE-1387-8B3C-A0A30355BB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CDF3B38B-56FE-FE19-7CBA-AC26D74F4D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56925B78-2420-9263-5698-320AFF9F2E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FF26AFE1-85ED-4883-FD58-36FD1AF1E9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74AE44B6-3547-F066-961C-FE3BECD93C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E4E17695-279A-1BCA-565E-BE42B3CB53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91F1BF-C315-B89C-BBC0-FD99A46D1FC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CE75644D-6EDD-5C74-1374-B45DF3B52C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7297CA82-0828-28AC-291E-05552A1DA8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66A8E329-8C4C-744C-B50F-F908B69830C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C8738C7-DAFA-B166-ADAC-54C8A9C089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A532AA27-C5B7-8227-55CF-E0CD6BA55F39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7294885-0684-1A98-196C-F3597A4FA6B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4DB68C6F-8BFA-85AE-9D37-34F392C2ACEC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9648D4D6-F727-688B-B1A8-EB1DE507EA7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6B608090-81AF-A43C-C813-76E48AB1972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B8461E32-E73D-1B3F-FBAB-7F844D7EE0F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236059C-7079-0E28-32DA-0FA9073CE34F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15D5726-B38D-0E0A-B5BD-2D0FE776D87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69DB4185-0C50-12CC-86E4-1B80536F780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ED472295-600B-FA4B-183A-522A345F29A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8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2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(L)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D42DDC-0639-4B4E-B2C7-7897E34FC745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2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A7336FF7-18FF-3BB8-5AEA-E983219567F5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C770C59-D708-F964-89F9-E59E317418A1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EE48741E-CA30-117C-60C6-1C308653AB2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8A8179E-0C1F-1E64-E21C-7D5FE802D0C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7650F560-EA1D-F0EA-031C-BA7971A45D4B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E947BCF-4AEB-601F-6859-0E6D01CD798C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B75BDB9-29FC-AEDF-BE33-AF52FADAB9C9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8B57B2C-B484-CDBB-ECB9-7B12A253A78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6414778-C8E8-4B70-81E1-CD07B6AB51D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E9C2B093-EDB0-5F40-D292-4A905355B38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56A6D143-97DA-1FBC-0159-F98F7C02A09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8A89AFB5-C0D5-A34D-7042-62ACA4D4DBF3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AD10234B-746A-BCC6-8413-E91002E9FFCE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030E6B89-58B9-55AE-7303-DA231A9537F2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52E2F6F-FB77-E0D8-3F55-20CDCB0B0C4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74E57709-86D8-9295-DD87-28D8EFB59AE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B8224673-FE02-FF00-D930-21BDB7248F3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F0FB8FCB-DB22-1525-A02E-3EEEB1300D5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7947469E-FC83-B524-6A12-7499EBFA7CEE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219AD492-35FA-37D4-978E-4303BFD6CA6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2FB59377-2435-FB65-4AC5-D4E30865CE6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B3149741-1451-A6D0-D7BA-95BC07C429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B79DE03C-1274-C94F-19F1-5CFE5A208C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B3B80C84-98B6-EE4A-AA97-8EB32ECCE1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7C599F19-AAA5-F994-7F3E-59B75FB822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4E0967AD-4F8A-D0BD-9A67-85CEF93BB6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E45FEE40-2FCB-0701-61B6-60C6BAAB98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4D28163B-7175-CAA8-906B-87BA06F1862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201300D6-726F-E35C-3AA6-BB733D8E5EAD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EF2572E2-9484-1CE8-D388-B7EBCB69F74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E5391AE2-7F0E-CADB-EBA4-772021FA20B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C138F54-9069-D405-D823-3CE87D591A92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77B28C19-1D07-E5E3-7371-A6BF2BA10EE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8B2F2EDF-935F-BFC1-EAE2-BFE9DE353D0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DC8C16BF-D80C-D82E-E9E0-96B51E08AEA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0411D94-0F43-1744-7F62-556550349F3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106D254-B184-895A-C7A3-1803CB48394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8F1D1E8-2DD7-70A7-E3B3-F5D7E74E796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F13A0130-608B-8F0C-2C34-8DB7A1412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49A6CDD9-B881-0AA9-9539-E8EF620BF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119F5919-919E-7EAB-DC5A-F13A1EF663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0C08ABFD-EE1C-E82B-A339-E9914FD8248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923CB5C-702E-1049-5161-D8278C1B03E6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C752A4FB-682E-9FB7-59E4-FFB57170396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29596E8-0EF8-F48A-AF79-37B11CB3E4A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6173BA00-BDAF-D9F6-5602-8C9B9D4CD3E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31611FDB-5321-B5AC-CD19-32339D25FA8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F5762C02-6485-DE25-7B70-921C9D3193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FF84C1A4-6E3A-7E7F-9686-BDF578B365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3C67B1C0-178E-F471-8E3E-2FE56B30A2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CDA9251C-32FA-9E92-51F2-E504DD03CE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C032AF-DF1F-088A-A98E-E7E147B93AA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2CD6BBF0-E75C-B0C4-C22E-4AAA402410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EC0628E7-D46B-1F65-1223-7D3259E3E3F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6B4B8766-ABE0-99CF-03B2-F54B1F0CF0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2CDF8746-5F58-217E-AC6D-98C825F56B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02609685-BC32-C20C-E6D5-3AA9CE27F9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4D6FEA86-EB08-7D77-1BC3-ACE55992FBB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82C976CC-965E-7725-D8D1-AE59C467F42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CBC82C2-E07F-C27F-3B40-37DE103CC3DE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0B0BD46-FA64-110F-1847-E0A18ECA8D1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8B80033-7F25-0523-8A5C-2DDF4DC0501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2CA96F27-72E5-B1D3-AD0C-8356DEC1BBF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1E79B584-F09B-6344-8669-2B23FACD2CE1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8E3BDEBC-B023-A5FA-BDB4-B49D3E240C9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FACBDBA0-4A2C-0F20-615A-020C6AA4AAE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C8EEBE41-315A-01E2-4C27-ABB71570B980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FDC0460-EF4B-7BB4-42FA-7157D0008ED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743AA9-EBE1-BA1E-9595-C9D051DA582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53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1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155811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Image </a:t>
            </a:r>
            <a:r>
              <a:rPr lang="en-US" dirty="0"/>
              <a:t>+ </a:t>
            </a:r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5643" y="719138"/>
            <a:ext cx="4625632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B98E06-811C-44CA-B2D7-5EED606A5897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jdelijke aanduiding voor afbeelding 16">
            <a:extLst>
              <a:ext uri="{FF2B5EF4-FFF2-40B4-BE49-F238E27FC236}">
                <a16:creationId xmlns:a16="http://schemas.microsoft.com/office/drawing/2014/main" id="{974DC6B1-5FBE-F762-EB87-7DD8109BBE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tekst 18">
            <a:extLst>
              <a:ext uri="{FF2B5EF4-FFF2-40B4-BE49-F238E27FC236}">
                <a16:creationId xmlns:a16="http://schemas.microsoft.com/office/drawing/2014/main" id="{7A3A8DF1-30AE-209E-FAA7-38BAD3B4B2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18">
            <a:extLst>
              <a:ext uri="{FF2B5EF4-FFF2-40B4-BE49-F238E27FC236}">
                <a16:creationId xmlns:a16="http://schemas.microsoft.com/office/drawing/2014/main" id="{0B8B641F-7D71-A980-1A73-47282BC421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13464DE-31A3-FF03-3292-7990BB450B8E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B03BB14-0771-54CD-E9C6-CC8845CC36EB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6E29086E-5289-EB23-2067-BA0D2EF689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65F95B9-20E7-27B4-C0A8-268BB3702922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06E22166-DCA4-ECEB-ACD5-42257365FF6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6B885CA-0726-A52D-706E-C2705F3994B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CBBC036-7836-547B-442B-A162EDFFC3FD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A26781F-D1AF-C01C-D1F9-BACA228E4B4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FB32EAC-2B93-C56C-B455-06C8AB966FD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58DA69D7-141B-5CBD-87EC-F24FF63FA824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65666394-7747-E89D-DEA6-55026071B0F1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6A7E8A51-D855-A800-CD58-204E2B425FC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" name="Groep 70">
                <a:extLst>
                  <a:ext uri="{FF2B5EF4-FFF2-40B4-BE49-F238E27FC236}">
                    <a16:creationId xmlns:a16="http://schemas.microsoft.com/office/drawing/2014/main" id="{7975DAC0-A422-BE33-6F1B-9292E2243DF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4" name="Rechthoek: afgeronde hoeken 83">
                  <a:extLst>
                    <a:ext uri="{FF2B5EF4-FFF2-40B4-BE49-F238E27FC236}">
                      <a16:creationId xmlns:a16="http://schemas.microsoft.com/office/drawing/2014/main" id="{ABD401C6-28F8-585A-DF72-E14FCE38A42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CD4407BE-88BB-DD90-D8AB-3D3A14CE84F0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213473A7-BBEC-99AE-2EE5-5F98C8858C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9398F7A2-52B6-7686-1D48-CDFDFDD75333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FAFFDC0-81D5-970E-4BDA-5BD4EC45054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Rechthoek 88">
                  <a:extLst>
                    <a:ext uri="{FF2B5EF4-FFF2-40B4-BE49-F238E27FC236}">
                      <a16:creationId xmlns:a16="http://schemas.microsoft.com/office/drawing/2014/main" id="{CA0D335A-3ACE-1B15-384F-92CA190EE97B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7968E732-C5CF-D850-7F48-1451E5ACE843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982E9006-80BF-2055-9596-D13A6CB1FB0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8" name="Rechthoek: afgeronde hoeken 77">
                    <a:extLst>
                      <a:ext uri="{FF2B5EF4-FFF2-40B4-BE49-F238E27FC236}">
                        <a16:creationId xmlns:a16="http://schemas.microsoft.com/office/drawing/2014/main" id="{A52A5F37-DC95-8FE6-F7C6-91FC57DD33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06D541A9-D8FE-DCB2-C9AC-9AAFBFCFB5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>
                    <a:extLst>
                      <a:ext uri="{FF2B5EF4-FFF2-40B4-BE49-F238E27FC236}">
                        <a16:creationId xmlns:a16="http://schemas.microsoft.com/office/drawing/2014/main" id="{B8761B28-0138-4419-8F7B-8D7C8F3898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Rechthoek 80">
                    <a:extLst>
                      <a:ext uri="{FF2B5EF4-FFF2-40B4-BE49-F238E27FC236}">
                        <a16:creationId xmlns:a16="http://schemas.microsoft.com/office/drawing/2014/main" id="{9563D739-E975-CA93-F22D-7E4D39306B6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hthoek 81">
                    <a:extLst>
                      <a:ext uri="{FF2B5EF4-FFF2-40B4-BE49-F238E27FC236}">
                        <a16:creationId xmlns:a16="http://schemas.microsoft.com/office/drawing/2014/main" id="{D6097BED-2529-F12B-32FE-FD77ABCD1C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Rechthoek 82">
                    <a:extLst>
                      <a:ext uri="{FF2B5EF4-FFF2-40B4-BE49-F238E27FC236}">
                        <a16:creationId xmlns:a16="http://schemas.microsoft.com/office/drawing/2014/main" id="{F749D837-D8D5-A670-733A-3A5E9938B6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7" name="Boog 76">
                  <a:extLst>
                    <a:ext uri="{FF2B5EF4-FFF2-40B4-BE49-F238E27FC236}">
                      <a16:creationId xmlns:a16="http://schemas.microsoft.com/office/drawing/2014/main" id="{E719CA74-6772-0F1A-5A98-7CD45BBAD37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4AB4936A-3AA3-E395-9B50-7903BF03B9CF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4" name="Tekstvak 73">
                <a:extLst>
                  <a:ext uri="{FF2B5EF4-FFF2-40B4-BE49-F238E27FC236}">
                    <a16:creationId xmlns:a16="http://schemas.microsoft.com/office/drawing/2014/main" id="{C46031F7-18AD-C58C-C8BD-B279FDC4823C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5" name="Vrije vorm: vorm 74">
                <a:extLst>
                  <a:ext uri="{FF2B5EF4-FFF2-40B4-BE49-F238E27FC236}">
                    <a16:creationId xmlns:a16="http://schemas.microsoft.com/office/drawing/2014/main" id="{FA85B7C9-77E4-D390-69B7-002360E451C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4F06251D-5186-5478-54A7-6CECD70410D4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214D442C-2145-B06C-F030-F14A03693FE2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60" name="ICOON_info">
                <a:extLst>
                  <a:ext uri="{FF2B5EF4-FFF2-40B4-BE49-F238E27FC236}">
                    <a16:creationId xmlns:a16="http://schemas.microsoft.com/office/drawing/2014/main" id="{7AC659FD-B073-7529-C18A-AABA4EBD081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7" name="Ovaal 66">
                  <a:extLst>
                    <a:ext uri="{FF2B5EF4-FFF2-40B4-BE49-F238E27FC236}">
                      <a16:creationId xmlns:a16="http://schemas.microsoft.com/office/drawing/2014/main" id="{52B7F277-7D71-5F12-369C-C7DABB29F97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Graphic 163" descr="Informatie">
                  <a:extLst>
                    <a:ext uri="{FF2B5EF4-FFF2-40B4-BE49-F238E27FC236}">
                      <a16:creationId xmlns:a16="http://schemas.microsoft.com/office/drawing/2014/main" id="{85CB978C-AC3D-A449-06A2-F67F05341B48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146F97F6-F223-13A2-5474-DDEF5F94FAB1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62" name="Inspireren">
                  <a:extLst>
                    <a:ext uri="{FF2B5EF4-FFF2-40B4-BE49-F238E27FC236}">
                      <a16:creationId xmlns:a16="http://schemas.microsoft.com/office/drawing/2014/main" id="{E8FCB087-14A5-DBC9-0314-3044E219E98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4" name="Freeform 12">
                    <a:extLst>
                      <a:ext uri="{FF2B5EF4-FFF2-40B4-BE49-F238E27FC236}">
                        <a16:creationId xmlns:a16="http://schemas.microsoft.com/office/drawing/2014/main" id="{D478E702-E873-59FF-D79C-793FE8B300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5" name="Freeform 13">
                    <a:extLst>
                      <a:ext uri="{FF2B5EF4-FFF2-40B4-BE49-F238E27FC236}">
                        <a16:creationId xmlns:a16="http://schemas.microsoft.com/office/drawing/2014/main" id="{6671A40F-1053-EA19-1624-22D0C8C6FD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6" name="Freeform 14">
                    <a:extLst>
                      <a:ext uri="{FF2B5EF4-FFF2-40B4-BE49-F238E27FC236}">
                        <a16:creationId xmlns:a16="http://schemas.microsoft.com/office/drawing/2014/main" id="{B473F71A-5475-B13D-D883-CC83F3230A3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63" name="Tekstvak 62">
                  <a:extLst>
                    <a:ext uri="{FF2B5EF4-FFF2-40B4-BE49-F238E27FC236}">
                      <a16:creationId xmlns:a16="http://schemas.microsoft.com/office/drawing/2014/main" id="{45BF62BA-2E1F-2CF0-A64B-F0F29D38D9A6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79E7C04-3AC5-48DE-D29C-250AE780AE6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38783D98-DEA5-E27A-C4B2-7ABBCC5A8B8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07D1FED-4D20-31FF-C9D9-ED5E7888687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F71AD621-7514-A780-6498-E40EC9CE87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C03F1BC5-67DF-3857-46DF-7236FB01D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ADCBD14F-3B9C-2B61-FD86-32CE9D44E6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8" name="Ovaal 57">
                      <a:extLst>
                        <a:ext uri="{FF2B5EF4-FFF2-40B4-BE49-F238E27FC236}">
                          <a16:creationId xmlns:a16="http://schemas.microsoft.com/office/drawing/2014/main" id="{5221755B-D268-3702-0666-7949230E31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AFA4049C-F5E6-4B8B-4110-868276838D2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5" name="Afbeelding 54">
                    <a:extLst>
                      <a:ext uri="{FF2B5EF4-FFF2-40B4-BE49-F238E27FC236}">
                        <a16:creationId xmlns:a16="http://schemas.microsoft.com/office/drawing/2014/main" id="{73C14D4F-E030-C5A9-21B8-1E41B506AE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A6CDB6E7-A3FF-A684-F9DA-CE58D822043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A82889F1-F370-1C0E-C8DE-97C25DAACD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Rechthoek 51">
                    <a:extLst>
                      <a:ext uri="{FF2B5EF4-FFF2-40B4-BE49-F238E27FC236}">
                        <a16:creationId xmlns:a16="http://schemas.microsoft.com/office/drawing/2014/main" id="{C422F5D2-C68E-71D2-3EF6-60A7E4B1824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C411A677-ADD9-1A53-5AD5-B22A7E84893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98076301-A147-32CF-1408-DF06651541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20045967-E8C5-DC91-1388-3C24354937C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9CC1755-6693-B806-7FE8-B478B3CA80D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5" name="Gelijkbenige driehoek 44">
                <a:extLst>
                  <a:ext uri="{FF2B5EF4-FFF2-40B4-BE49-F238E27FC236}">
                    <a16:creationId xmlns:a16="http://schemas.microsoft.com/office/drawing/2014/main" id="{127BA261-DAEA-401F-3711-B6DE04DBC4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1EC2F4AD-E6D2-CBBB-E406-3A2367CB12B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D756127-253F-90A6-BF10-557FDEE6B9B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7E7E902D-CD84-81AC-F7F3-3EA08BAB681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5929E58E-C549-D2C7-DEB5-093BA2957DE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DDC2CEFC-7CB1-A780-CF73-1F4F1987A4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E2491FB2-C557-3233-EE25-E1E415BCA9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BDC9F8A4-A7F1-D4BF-21CB-0CBA8759918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99F7E725-E4BD-01A0-F686-BD5B82F5EBD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7D355568-B8A1-7C0E-ECFD-B45C095763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C8232F0-8E2E-7C95-7C6B-BAE2F12BF6A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3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093331" y="722455"/>
            <a:ext cx="5378669" cy="527829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0" y="-441330"/>
            <a:ext cx="136146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77F0FC-24AB-4573-B420-8C868DF4DA1D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D59144BE-8A99-C269-400B-9D68868F4A9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5A5382D-8A23-F76B-A3F1-65EB2AB1E73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585F4107-57F5-3D45-FA66-E5D502BA3C91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B299F5A0-F482-489E-08B8-C3ACCE28C5E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049F51C4-3C5A-60E2-BFFF-74FD546D00E0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6E32F7F-E128-95D1-2361-829273F0415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0DF96B0-1604-48C1-6604-90470CDE1794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8EC8AD8A-2671-9A8F-C175-93DD5AFFAB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65F716A-AA9E-B614-2FC4-EEC8024E65C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1C08510-D645-64A3-084E-EBD354CE423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B444B49A-F9D5-21ED-102D-6E091D25EC6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97390E05-6CD2-EDB9-0F6A-15D54C64A0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C95ECFCE-D7E5-97D8-AA58-B03DAA66C03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305A90F-852F-3EC6-4C4A-A9A785C4B78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389F6311-C221-8067-1126-EBDCAE0E5A6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DF1A603A-EDDA-ED38-DA0F-11A7433FE6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8A1A3B82-196E-A31E-A5FA-879340B397B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FB5D4B9B-DE21-7C2E-D713-A10D276DA878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4AB9DD57-CCA1-C2AA-1142-32E25D39AC0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A8D1F49-3D21-AEE2-9AF7-4A982B6CD84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9E753A53-9C80-CC9A-34B7-AC3D1CFC0FA8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7413BC2B-90A6-58D5-1CEC-300B07C2A1B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E3D7E444-0865-2F12-7C95-95740E05BFE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6A93CC44-357C-B454-2B46-DE6328C5ADE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9" name="Ovaal 88">
                <a:extLst>
                  <a:ext uri="{FF2B5EF4-FFF2-40B4-BE49-F238E27FC236}">
                    <a16:creationId xmlns:a16="http://schemas.microsoft.com/office/drawing/2014/main" id="{4C1992AB-5768-CCD7-BAE1-CA34B4AAA4F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Graphic 163" descr="Informatie">
                <a:extLst>
                  <a:ext uri="{FF2B5EF4-FFF2-40B4-BE49-F238E27FC236}">
                    <a16:creationId xmlns:a16="http://schemas.microsoft.com/office/drawing/2014/main" id="{2B5FFA2A-A959-6711-0B68-B2AF5263AC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ABEE6276-EFC7-68DB-2404-8DE36F05A04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0D5F01AC-6FA9-4138-B206-E0D8E96B43B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A1316048-0344-F109-2579-DC7CFC244B7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1DC2874A-6CA7-994E-A3C1-85A0EED8C50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82" name="Groep 81">
                  <a:extLst>
                    <a:ext uri="{FF2B5EF4-FFF2-40B4-BE49-F238E27FC236}">
                      <a16:creationId xmlns:a16="http://schemas.microsoft.com/office/drawing/2014/main" id="{C0BB2822-7937-3038-1CED-3E74660EBA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4" name="Rechte verbindingslijn 83">
                    <a:extLst>
                      <a:ext uri="{FF2B5EF4-FFF2-40B4-BE49-F238E27FC236}">
                        <a16:creationId xmlns:a16="http://schemas.microsoft.com/office/drawing/2014/main" id="{EB8F155E-0820-9F74-A5F3-FF1D5AE08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6AAD9618-B34B-9F50-0D7F-FF091B1E0A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1C853E2E-F9C0-551D-07DE-FAC07CFA67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6BD397CF-8D51-0AD0-89FD-6FC7E19F9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57900762-F8CE-3D0E-3709-9B860E42F6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3" name="Pijl: rechts 82">
                  <a:extLst>
                    <a:ext uri="{FF2B5EF4-FFF2-40B4-BE49-F238E27FC236}">
                      <a16:creationId xmlns:a16="http://schemas.microsoft.com/office/drawing/2014/main" id="{A9EFDA3B-D849-91FD-81A9-C63585687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409968CC-A339-4FC3-8D0D-2436C1BB0F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68E4AD88-74DA-170E-6C80-B0D1F402E24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8821CAC1-0493-026F-C8DF-779C10A24F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6258173-563E-42E9-1E4C-48C26B58C4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EB3242B9-EADE-5F49-5F7E-B29CDE2294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950CCF7-021E-D18C-36E1-C6AF26D02A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C5F14EDB-31B1-AC4F-0450-3488586CC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A7E42B44-4500-B6A7-2ACA-ECCC92DAD55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1A17C06E-1195-5D53-0ACE-B74CF6F572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A56FC4A8-E788-EE79-6E80-65700D2FD7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62CFA35-E6A4-6528-7335-3DDC54306166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1702738-4883-1395-EA4E-2752965529C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78853CF6-97E4-E018-545B-8A3D4735C18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7" name="Rechthoek 66">
                  <a:extLst>
                    <a:ext uri="{FF2B5EF4-FFF2-40B4-BE49-F238E27FC236}">
                      <a16:creationId xmlns:a16="http://schemas.microsoft.com/office/drawing/2014/main" id="{557EC5DF-8EB2-5901-C2D6-DE5EC640DD1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D21D5BAE-2C55-BD55-4900-8B20C21685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47F96410-82EA-F07E-C590-50576EA4AA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DC4CC8BB-577B-10BD-916B-8601D84A0F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5153C5C9-DE8E-7779-345E-E34A5C425D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62CCFBA-0EF4-D03A-7687-626DC0F5B9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00294A2-BF66-998E-C8F3-A88232FF62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6F4CB703-B5DE-4A9A-CFFA-E9ACA2D0CF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F9E30254-EB77-01FF-6367-EF7D886D58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7D66CB7-B1A1-A16C-8CE5-40A929F735C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F15A3035-7AAE-341B-7AB7-0DFF728F167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6D4E862-E192-2AB6-87A7-28861CE1E3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6E49D5EF-9577-8E6A-3718-8980B92494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6D604E36-65C1-A16C-9DC3-F20F7E3C6B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435F1CB5-F27B-5B6E-271D-B9987A7FC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6FB763B-6A19-6D1C-521D-0E7F3D7E41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9B7059CB-CEA1-1604-3232-591E41F035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3" name="Groep 42">
              <a:extLst>
                <a:ext uri="{FF2B5EF4-FFF2-40B4-BE49-F238E27FC236}">
                  <a16:creationId xmlns:a16="http://schemas.microsoft.com/office/drawing/2014/main" id="{F6CDF610-2F56-8722-3F16-37A41F9AD884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44" name="Inspireren">
                <a:extLst>
                  <a:ext uri="{FF2B5EF4-FFF2-40B4-BE49-F238E27FC236}">
                    <a16:creationId xmlns:a16="http://schemas.microsoft.com/office/drawing/2014/main" id="{D9B64CB7-D92D-8172-F059-39A1899E89B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9B86A540-40C9-8BC2-79BC-4E8FE64FF9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DE92C47D-4233-7736-6E28-3E7043209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8" name="Freeform 14">
                  <a:extLst>
                    <a:ext uri="{FF2B5EF4-FFF2-40B4-BE49-F238E27FC236}">
                      <a16:creationId xmlns:a16="http://schemas.microsoft.com/office/drawing/2014/main" id="{6D47E93A-E5E2-E125-5D59-1C4F2258BD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858D6127-63D8-80F1-5237-08978C0081EF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63" name="INSTRUCTION">
            <a:extLst>
              <a:ext uri="{FF2B5EF4-FFF2-40B4-BE49-F238E27FC236}">
                <a16:creationId xmlns:a16="http://schemas.microsoft.com/office/drawing/2014/main" id="{BBFB1799-A9FB-0B9B-8527-E721DFF7F375}"/>
              </a:ext>
            </a:extLst>
          </p:cNvPr>
          <p:cNvGrpSpPr/>
          <p:nvPr userDrawn="1"/>
        </p:nvGrpSpPr>
        <p:grpSpPr>
          <a:xfrm>
            <a:off x="12377595" y="2"/>
            <a:ext cx="3693386" cy="5715919"/>
            <a:chOff x="-3786437" y="2"/>
            <a:chExt cx="3693386" cy="5715919"/>
          </a:xfrm>
        </p:grpSpPr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376A8FFA-BDB5-DCDA-F6BE-459A4E13093D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16166FF0-59E8-5000-D650-909F6E5CC990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89" name="Ovaal 188">
                <a:extLst>
                  <a:ext uri="{FF2B5EF4-FFF2-40B4-BE49-F238E27FC236}">
                    <a16:creationId xmlns:a16="http://schemas.microsoft.com/office/drawing/2014/main" id="{D115DF7B-37AF-7E8F-42DF-B6F8C728F302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A87C2DD-E271-0281-5354-E0957B452735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E1894133-C670-FA7C-CD39-9B14D8ADAD93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54D27D39-181D-0C47-0BFD-4EC31B279F4F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7187EDE5-C222-C7DF-C2AA-474066417A29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Tekstvak 203">
                  <a:extLst>
                    <a:ext uri="{FF2B5EF4-FFF2-40B4-BE49-F238E27FC236}">
                      <a16:creationId xmlns:a16="http://schemas.microsoft.com/office/drawing/2014/main" id="{809C2F61-4A57-DD94-D2E9-860F6D6BA5B9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205" name="Tekstvak 204">
                  <a:extLst>
                    <a:ext uri="{FF2B5EF4-FFF2-40B4-BE49-F238E27FC236}">
                      <a16:creationId xmlns:a16="http://schemas.microsoft.com/office/drawing/2014/main" id="{DCC74E20-4A8E-911A-686E-A749A81501F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206" name="Vrije vorm: vorm 205">
                  <a:extLst>
                    <a:ext uri="{FF2B5EF4-FFF2-40B4-BE49-F238E27FC236}">
                      <a16:creationId xmlns:a16="http://schemas.microsoft.com/office/drawing/2014/main" id="{6A792A47-9B06-C6E4-200C-32EC7C0320EB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>
                  <a:extLst>
                    <a:ext uri="{FF2B5EF4-FFF2-40B4-BE49-F238E27FC236}">
                      <a16:creationId xmlns:a16="http://schemas.microsoft.com/office/drawing/2014/main" id="{82387B82-2625-41E3-4A9C-799FCBC82D37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02975B70-82FC-889D-696A-747AF60395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8" name="Rechthoek 227">
                    <a:extLst>
                      <a:ext uri="{FF2B5EF4-FFF2-40B4-BE49-F238E27FC236}">
                        <a16:creationId xmlns:a16="http://schemas.microsoft.com/office/drawing/2014/main" id="{5C54A0D6-A6E1-0793-0720-A802AB9713F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9" name="Rechthoek 228">
                    <a:extLst>
                      <a:ext uri="{FF2B5EF4-FFF2-40B4-BE49-F238E27FC236}">
                        <a16:creationId xmlns:a16="http://schemas.microsoft.com/office/drawing/2014/main" id="{A12B62AE-7B12-E979-D276-7CF38AE0A3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8" name="Groep 207">
                  <a:extLst>
                    <a:ext uri="{FF2B5EF4-FFF2-40B4-BE49-F238E27FC236}">
                      <a16:creationId xmlns:a16="http://schemas.microsoft.com/office/drawing/2014/main" id="{753FEFA5-4914-4A12-E914-187A84825D52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209" name="Rechthoek 208">
                    <a:extLst>
                      <a:ext uri="{FF2B5EF4-FFF2-40B4-BE49-F238E27FC236}">
                        <a16:creationId xmlns:a16="http://schemas.microsoft.com/office/drawing/2014/main" id="{7E0896D3-D6B7-534A-30A2-21E4A7DACD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A34C5CDC-B49C-05FE-4B02-5DA7D540AB1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144C17A7-E675-EA61-8A90-33D0C30DBA0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B677B2DD-E316-F31F-9539-78CA7CEB3604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2" name="Groep 221">
                      <a:extLst>
                        <a:ext uri="{FF2B5EF4-FFF2-40B4-BE49-F238E27FC236}">
                          <a16:creationId xmlns:a16="http://schemas.microsoft.com/office/drawing/2014/main" id="{C3DE41E7-F626-2B0B-3138-440F9AA7756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223" name="Rechte verbindingslijn 222">
                        <a:extLst>
                          <a:ext uri="{FF2B5EF4-FFF2-40B4-BE49-F238E27FC236}">
                            <a16:creationId xmlns:a16="http://schemas.microsoft.com/office/drawing/2014/main" id="{C622C463-4FA0-93B2-F4A1-C307360ABA7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Rechte verbindingslijn 223">
                        <a:extLst>
                          <a:ext uri="{FF2B5EF4-FFF2-40B4-BE49-F238E27FC236}">
                            <a16:creationId xmlns:a16="http://schemas.microsoft.com/office/drawing/2014/main" id="{FB8F493B-91B4-06D6-D05F-63D3AF937F2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Rechte verbindingslijn 224">
                        <a:extLst>
                          <a:ext uri="{FF2B5EF4-FFF2-40B4-BE49-F238E27FC236}">
                            <a16:creationId xmlns:a16="http://schemas.microsoft.com/office/drawing/2014/main" id="{33BCB902-7DBD-0E86-1D4B-A8F3ADF07B0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Rechte verbindingslijn 225">
                        <a:extLst>
                          <a:ext uri="{FF2B5EF4-FFF2-40B4-BE49-F238E27FC236}">
                            <a16:creationId xmlns:a16="http://schemas.microsoft.com/office/drawing/2014/main" id="{C78D4EE6-9193-50AC-EB9E-30A276E3DF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84CB4AB9-B648-E7BA-A6E5-ACA2DECEED6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4B13D1E7-736E-0BEB-B80A-6C8D6CA109B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02DA0B7F-4A33-070A-1683-F802641BFFD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Rechte verbindingslijn 213">
                    <a:extLst>
                      <a:ext uri="{FF2B5EF4-FFF2-40B4-BE49-F238E27FC236}">
                        <a16:creationId xmlns:a16="http://schemas.microsoft.com/office/drawing/2014/main" id="{1912AE89-E57B-DDBB-79D5-F66AFA7A555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A3EBD554-C687-F143-5D95-633E949BC2C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18502057-A6EC-F094-FFFA-7D4CB0B6E65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58628DED-E386-BDA6-2308-F148C50F59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: afgeronde bovenhoeken 217">
                      <a:extLst>
                        <a:ext uri="{FF2B5EF4-FFF2-40B4-BE49-F238E27FC236}">
                          <a16:creationId xmlns:a16="http://schemas.microsoft.com/office/drawing/2014/main" id="{DD3B394F-E31C-8C43-FFE6-B0C15EA65F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Gelijkbenige driehoek 218">
                      <a:extLst>
                        <a:ext uri="{FF2B5EF4-FFF2-40B4-BE49-F238E27FC236}">
                          <a16:creationId xmlns:a16="http://schemas.microsoft.com/office/drawing/2014/main" id="{A4A2FB7B-4CF0-669D-B442-DBCA357BA68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CD241BA3-ADBD-B1FE-3731-65EB2F6E3F3E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244B8596-741E-D003-4704-E9B4471E2ADC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C172E72D-AFDC-0DDB-19A6-394AE5F7CE85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590D9824-0CA3-8173-806A-8163E2C34DE0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EEA84B9-3344-5BEE-9911-F8E27709F96F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81DDBB8-B2B0-B3A9-97F8-CA6F9B1A8DF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45DCD921-F3FD-96D7-6FD2-BD028BEC11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783F8875-8123-89C1-CB4E-47299B9ECC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B92F35C6-F10E-A861-B1D9-5BA99734B0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78B13830-73E4-62AC-F40C-7D15EF15C1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5733B18B-6E95-B209-E6ED-A87DF1CD8AE6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AF87B8FB-2E4D-BF19-2F8A-04084B90D059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191B5158-CCFD-980A-2114-4926E7A8A2A7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DADFA2E-2346-7268-595E-1EE03C79553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79E3D707-84F2-BAA3-BD0E-66FF6E09A443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67D74489-60EC-E41F-7E91-419795BFFAB7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5DF94223-FBE7-1D2B-C06A-8CAA86AFE0F8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018702AC-D273-A79D-7A99-67B02AE9A7F7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FC6948E7-3503-1844-5374-2916B944102A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BA8E2EB-23DE-1ADF-EAAE-BE8E132A1873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A62644D1-07D9-7407-B3BE-FBC654C34C0D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50EDD732-4EE5-E8D8-D2CF-63D569BF4E70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kstvak 174">
                  <a:extLst>
                    <a:ext uri="{FF2B5EF4-FFF2-40B4-BE49-F238E27FC236}">
                      <a16:creationId xmlns:a16="http://schemas.microsoft.com/office/drawing/2014/main" id="{82EAEA45-A722-A414-A293-78AFA06261B8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3D95E609-9DA8-2487-1F55-3C8F6A4604B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77" name="Vrije vorm: vorm 176">
                  <a:extLst>
                    <a:ext uri="{FF2B5EF4-FFF2-40B4-BE49-F238E27FC236}">
                      <a16:creationId xmlns:a16="http://schemas.microsoft.com/office/drawing/2014/main" id="{B39F80B8-013B-300C-B774-AF88B8DF7F58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A606DEAA-A554-5356-29AF-FBC898F8CC14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03B1236E-CF80-BA2C-DA92-01AEBE5CAB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78E0CA-DF49-9083-259A-67C6E81445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BCF1D88D-E000-7D7B-392E-72C3BC6F2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282">
                    <a:extLst>
                      <a:ext uri="{FF2B5EF4-FFF2-40B4-BE49-F238E27FC236}">
                        <a16:creationId xmlns:a16="http://schemas.microsoft.com/office/drawing/2014/main" id="{541AA9A3-D3E4-79F9-831C-2E68E68382C5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C11ACF26-CAA1-4022-DEE8-6D2B885393A1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80" name="Vrije vorm: vorm 179">
                    <a:extLst>
                      <a:ext uri="{FF2B5EF4-FFF2-40B4-BE49-F238E27FC236}">
                        <a16:creationId xmlns:a16="http://schemas.microsoft.com/office/drawing/2014/main" id="{DFAAADDF-AB2B-E43F-DBDD-B066B4FA1761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181" name="Vrije vorm: vorm 180">
                    <a:extLst>
                      <a:ext uri="{FF2B5EF4-FFF2-40B4-BE49-F238E27FC236}">
                        <a16:creationId xmlns:a16="http://schemas.microsoft.com/office/drawing/2014/main" id="{FB71A196-168B-F8FB-4D81-8DEDDA7C25F2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032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7F68-8730-46D4-B97A-B14B07754ED5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235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0" y="-441330"/>
            <a:ext cx="125887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EA1640-C026-48A8-A218-C72EADC60F21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Tijdelijke aanduiding voor tabel 16">
            <a:extLst>
              <a:ext uri="{FF2B5EF4-FFF2-40B4-BE49-F238E27FC236}">
                <a16:creationId xmlns:a16="http://schemas.microsoft.com/office/drawing/2014/main" id="{72892D3B-022F-0A60-07A2-9240602D7C10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6090330" y="719139"/>
            <a:ext cx="5378669" cy="5281612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E4A8B664-E285-146B-425F-966F0C83FFD5}"/>
              </a:ext>
            </a:extLst>
          </p:cNvPr>
          <p:cNvGrpSpPr/>
          <p:nvPr userDrawn="1"/>
        </p:nvGrpSpPr>
        <p:grpSpPr>
          <a:xfrm>
            <a:off x="12377323" y="-12068"/>
            <a:ext cx="3693386" cy="6705423"/>
            <a:chOff x="-3786437" y="-12068"/>
            <a:chExt cx="3693386" cy="6705423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0FA06D8B-28EB-C4A2-7FC9-5876F11318F7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91" name="Rechthoek 90">
                <a:extLst>
                  <a:ext uri="{FF2B5EF4-FFF2-40B4-BE49-F238E27FC236}">
                    <a16:creationId xmlns:a16="http://schemas.microsoft.com/office/drawing/2014/main" id="{84A9A109-5F2F-76CD-D36C-1BFF992DC99A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92" name="Ovaal 91">
                <a:extLst>
                  <a:ext uri="{FF2B5EF4-FFF2-40B4-BE49-F238E27FC236}">
                    <a16:creationId xmlns:a16="http://schemas.microsoft.com/office/drawing/2014/main" id="{4A6BDC20-7889-A1EC-7305-2B1594DB617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367B6AC6-B827-E374-851C-C2149579E8A6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DB62565E-E81A-6271-2420-4C8B9979EFAB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F9D2B0F2-35AC-B27C-331A-AA4EA7AE3531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A1207CCE-D23C-61D2-3557-384CE4F16353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F6B4BE-7517-FB8C-6454-2D97BAC074C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DD4170F0-3993-7307-5F52-9FC24CE5C979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3B18104F-8646-CB9E-54F5-66A829E2ADAA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98" name="Rechthoek 97">
                  <a:extLst>
                    <a:ext uri="{FF2B5EF4-FFF2-40B4-BE49-F238E27FC236}">
                      <a16:creationId xmlns:a16="http://schemas.microsoft.com/office/drawing/2014/main" id="{2F0BBF4F-B470-85AF-31D6-9F27F1894A9E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Rechthoek 98">
                  <a:extLst>
                    <a:ext uri="{FF2B5EF4-FFF2-40B4-BE49-F238E27FC236}">
                      <a16:creationId xmlns:a16="http://schemas.microsoft.com/office/drawing/2014/main" id="{21AB1B09-F471-C843-91C1-B1500A66C13C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0" name="Tekstvak 99">
                  <a:extLst>
                    <a:ext uri="{FF2B5EF4-FFF2-40B4-BE49-F238E27FC236}">
                      <a16:creationId xmlns:a16="http://schemas.microsoft.com/office/drawing/2014/main" id="{38D6C6D5-7AA8-E2CF-AC8F-3683E366C96C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74B6CC58-142D-C9FF-E950-DE760788AD4E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D0C3047-4937-D65E-8723-417EB3CA968F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10" name="Vrije vorm: vorm 109">
                    <a:extLst>
                      <a:ext uri="{FF2B5EF4-FFF2-40B4-BE49-F238E27FC236}">
                        <a16:creationId xmlns:a16="http://schemas.microsoft.com/office/drawing/2014/main" id="{3279E7D7-B32B-8989-26FA-87B5D742F2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12962EA6-82F5-6439-721A-DAAC8B0BC46D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Vrije vorm: vorm 111">
                    <a:extLst>
                      <a:ext uri="{FF2B5EF4-FFF2-40B4-BE49-F238E27FC236}">
                        <a16:creationId xmlns:a16="http://schemas.microsoft.com/office/drawing/2014/main" id="{3D195318-CC8F-82F9-127E-A086E8D541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3" name="Gelijkbenige driehoek 102">
                  <a:extLst>
                    <a:ext uri="{FF2B5EF4-FFF2-40B4-BE49-F238E27FC236}">
                      <a16:creationId xmlns:a16="http://schemas.microsoft.com/office/drawing/2014/main" id="{CC647A2B-3357-D7CE-4C3D-0A70B4989570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kstvak 103">
                  <a:extLst>
                    <a:ext uri="{FF2B5EF4-FFF2-40B4-BE49-F238E27FC236}">
                      <a16:creationId xmlns:a16="http://schemas.microsoft.com/office/drawing/2014/main" id="{E7004719-204B-3B65-D864-F0CC7C18A1F6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105" name="Gelijkbenige driehoek 104">
                  <a:extLst>
                    <a:ext uri="{FF2B5EF4-FFF2-40B4-BE49-F238E27FC236}">
                      <a16:creationId xmlns:a16="http://schemas.microsoft.com/office/drawing/2014/main" id="{D058E11D-E52D-F145-2A03-CF11F173362A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ep 105">
                  <a:extLst>
                    <a:ext uri="{FF2B5EF4-FFF2-40B4-BE49-F238E27FC236}">
                      <a16:creationId xmlns:a16="http://schemas.microsoft.com/office/drawing/2014/main" id="{8FCF2C8A-A7F3-E9CF-8200-CBB53E7E2FB4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BDA66D7A-CCEC-0D29-5A35-48819F3928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F300DB65-44AA-34EC-D98F-7C8558C4E2C5}"/>
                      </a:ext>
                    </a:extLst>
                  </p:cNvPr>
                  <p:cNvCxnSpPr>
                    <a:stCxn id="107" idx="0"/>
                    <a:endCxn id="107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B425145-6F2C-1742-6A3C-2243A3B48AEB}"/>
                      </a:ext>
                    </a:extLst>
                  </p:cNvPr>
                  <p:cNvCxnSpPr>
                    <a:stCxn id="107" idx="1"/>
                    <a:endCxn id="107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7BB46775-EF55-EF02-82D4-08930637DAC1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C7DB8214-02BF-8F7F-41E3-297B5B6AF672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59A3C665-98E6-FFB4-FBF4-13F4A8DB81C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B3E5D77-6A81-812F-65BE-696F3D62C616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8ED42B6-0348-C32A-DBA2-4E3A7D605478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25" name="ICOON_info">
                <a:extLst>
                  <a:ext uri="{FF2B5EF4-FFF2-40B4-BE49-F238E27FC236}">
                    <a16:creationId xmlns:a16="http://schemas.microsoft.com/office/drawing/2014/main" id="{E7550D77-8D59-55E6-6C2B-AB1F1F783330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89" name="Ovaal 88">
                  <a:extLst>
                    <a:ext uri="{FF2B5EF4-FFF2-40B4-BE49-F238E27FC236}">
                      <a16:creationId xmlns:a16="http://schemas.microsoft.com/office/drawing/2014/main" id="{F16D0272-39C5-987C-5F7D-8795FD868A1C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Graphic 163" descr="Informatie">
                  <a:extLst>
                    <a:ext uri="{FF2B5EF4-FFF2-40B4-BE49-F238E27FC236}">
                      <a16:creationId xmlns:a16="http://schemas.microsoft.com/office/drawing/2014/main" id="{FBAB13FD-6294-B164-5247-5EF5412B516D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DE77C69B-65EF-D902-1D17-34AB8507DDC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84" name="Inspireren">
                  <a:extLst>
                    <a:ext uri="{FF2B5EF4-FFF2-40B4-BE49-F238E27FC236}">
                      <a16:creationId xmlns:a16="http://schemas.microsoft.com/office/drawing/2014/main" id="{557DC17A-8D77-C59F-3AA5-B3A9E205DF0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86" name="Freeform 12">
                    <a:extLst>
                      <a:ext uri="{FF2B5EF4-FFF2-40B4-BE49-F238E27FC236}">
                        <a16:creationId xmlns:a16="http://schemas.microsoft.com/office/drawing/2014/main" id="{C1AB5840-0A64-A6D0-B704-53E0ACBBCE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7" name="Freeform 13">
                    <a:extLst>
                      <a:ext uri="{FF2B5EF4-FFF2-40B4-BE49-F238E27FC236}">
                        <a16:creationId xmlns:a16="http://schemas.microsoft.com/office/drawing/2014/main" id="{F95C6239-CC2A-C135-9E9D-0B2F40A2CC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8" name="Freeform 14">
                    <a:extLst>
                      <a:ext uri="{FF2B5EF4-FFF2-40B4-BE49-F238E27FC236}">
                        <a16:creationId xmlns:a16="http://schemas.microsoft.com/office/drawing/2014/main" id="{C8E3A784-CB95-DD57-ED83-092FE9036A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85" name="Tekstvak 84">
                  <a:extLst>
                    <a:ext uri="{FF2B5EF4-FFF2-40B4-BE49-F238E27FC236}">
                      <a16:creationId xmlns:a16="http://schemas.microsoft.com/office/drawing/2014/main" id="{A77EC7C8-4682-6C4B-575D-F615638A48E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0534A350-9021-2D44-2273-38DCCBD684FA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132BEDEE-AEDE-ABED-CB95-0666D34D6F02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8A20B41D-5F98-2F3E-614C-FDBF363F59BB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30" name="Groep 29">
                  <a:extLst>
                    <a:ext uri="{FF2B5EF4-FFF2-40B4-BE49-F238E27FC236}">
                      <a16:creationId xmlns:a16="http://schemas.microsoft.com/office/drawing/2014/main" id="{03682C82-F67E-697D-B01D-F18CD946AAB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75" name="Groep 74">
                    <a:extLst>
                      <a:ext uri="{FF2B5EF4-FFF2-40B4-BE49-F238E27FC236}">
                        <a16:creationId xmlns:a16="http://schemas.microsoft.com/office/drawing/2014/main" id="{A4123C2A-7635-8B37-FE63-5AB48ADFC4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77" name="Groep 76">
                      <a:extLst>
                        <a:ext uri="{FF2B5EF4-FFF2-40B4-BE49-F238E27FC236}">
                          <a16:creationId xmlns:a16="http://schemas.microsoft.com/office/drawing/2014/main" id="{656666D8-08B3-682F-4491-4F4F5986875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9" name="Rechte verbindingslijn 78">
                        <a:extLst>
                          <a:ext uri="{FF2B5EF4-FFF2-40B4-BE49-F238E27FC236}">
                            <a16:creationId xmlns:a16="http://schemas.microsoft.com/office/drawing/2014/main" id="{182B5E2B-1C23-3003-0533-351F3F1AD1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Rechte verbindingslijn 79">
                        <a:extLst>
                          <a:ext uri="{FF2B5EF4-FFF2-40B4-BE49-F238E27FC236}">
                            <a16:creationId xmlns:a16="http://schemas.microsoft.com/office/drawing/2014/main" id="{E8E62A91-C0B0-3CEA-AC35-038552B7AE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Rechte verbindingslijn 80">
                        <a:extLst>
                          <a:ext uri="{FF2B5EF4-FFF2-40B4-BE49-F238E27FC236}">
                            <a16:creationId xmlns:a16="http://schemas.microsoft.com/office/drawing/2014/main" id="{B16AD12D-0DB3-4F3D-3A70-88398F43E65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Rechte verbindingslijn 81">
                        <a:extLst>
                          <a:ext uri="{FF2B5EF4-FFF2-40B4-BE49-F238E27FC236}">
                            <a16:creationId xmlns:a16="http://schemas.microsoft.com/office/drawing/2014/main" id="{7BD7C9FC-9B05-F99C-4829-FD5F69D5111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Rechthoek 82">
                        <a:extLst>
                          <a:ext uri="{FF2B5EF4-FFF2-40B4-BE49-F238E27FC236}">
                            <a16:creationId xmlns:a16="http://schemas.microsoft.com/office/drawing/2014/main" id="{B3BA2F5A-4E18-4382-942E-EC4E3AF802E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78" name="Vrije vorm: vorm 77">
                      <a:extLst>
                        <a:ext uri="{FF2B5EF4-FFF2-40B4-BE49-F238E27FC236}">
                          <a16:creationId xmlns:a16="http://schemas.microsoft.com/office/drawing/2014/main" id="{8874B19A-28DF-BB07-393B-1C178D61ABF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76" name="Tekstvak 75">
                    <a:extLst>
                      <a:ext uri="{FF2B5EF4-FFF2-40B4-BE49-F238E27FC236}">
                        <a16:creationId xmlns:a16="http://schemas.microsoft.com/office/drawing/2014/main" id="{E2BD3C5D-B99E-C98B-0305-7E6FBACED332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0DD9C213-644C-A64B-CF17-93B32F0D83FD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65" name="Groep 64">
                    <a:extLst>
                      <a:ext uri="{FF2B5EF4-FFF2-40B4-BE49-F238E27FC236}">
                        <a16:creationId xmlns:a16="http://schemas.microsoft.com/office/drawing/2014/main" id="{CBD0C07B-3A85-2426-C7D6-6C873B988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875BCB4B-92E3-6156-F991-EEB4381B194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68" name="Groep 67">
                      <a:extLst>
                        <a:ext uri="{FF2B5EF4-FFF2-40B4-BE49-F238E27FC236}">
                          <a16:creationId xmlns:a16="http://schemas.microsoft.com/office/drawing/2014/main" id="{0ABC6CE8-15A4-49C9-BE67-11AC9EC8C4E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0FD4DE9A-5FA2-1513-90A0-27C3FBB079C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6C5665A8-4F94-087A-59C5-A50E1921C6F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Rechte verbindingslijn 71">
                        <a:extLst>
                          <a:ext uri="{FF2B5EF4-FFF2-40B4-BE49-F238E27FC236}">
                            <a16:creationId xmlns:a16="http://schemas.microsoft.com/office/drawing/2014/main" id="{7FA7F3E9-CA4B-DCA8-AF73-E9A3E106A84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Rechte verbindingslijn 72">
                        <a:extLst>
                          <a:ext uri="{FF2B5EF4-FFF2-40B4-BE49-F238E27FC236}">
                            <a16:creationId xmlns:a16="http://schemas.microsoft.com/office/drawing/2014/main" id="{3C5C11A7-7447-5D8F-B213-8D2CBDBE8F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Rechthoek 73">
                        <a:extLst>
                          <a:ext uri="{FF2B5EF4-FFF2-40B4-BE49-F238E27FC236}">
                            <a16:creationId xmlns:a16="http://schemas.microsoft.com/office/drawing/2014/main" id="{2346ECBD-61CC-A2FB-61D5-2CA20EFBF8A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9" name="Pijl: rechts 68">
                      <a:extLst>
                        <a:ext uri="{FF2B5EF4-FFF2-40B4-BE49-F238E27FC236}">
                          <a16:creationId xmlns:a16="http://schemas.microsoft.com/office/drawing/2014/main" id="{7A5F0176-A603-5DDD-032B-7E176900FA29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66" name="Tekstvak 65">
                    <a:extLst>
                      <a:ext uri="{FF2B5EF4-FFF2-40B4-BE49-F238E27FC236}">
                        <a16:creationId xmlns:a16="http://schemas.microsoft.com/office/drawing/2014/main" id="{B8AB62B1-9016-4235-7A20-87AF4AC11FD1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E0CAFF6A-D2E8-CFEA-D7D2-D8A55B041D1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55" name="Groep 54">
                    <a:extLst>
                      <a:ext uri="{FF2B5EF4-FFF2-40B4-BE49-F238E27FC236}">
                        <a16:creationId xmlns:a16="http://schemas.microsoft.com/office/drawing/2014/main" id="{5680D99A-ECC0-B7A3-B7E7-A2FBFA49A614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C09C6BB9-FCEA-6371-3B08-6B38EA71E9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8" name="Groep 57">
                      <a:extLst>
                        <a:ext uri="{FF2B5EF4-FFF2-40B4-BE49-F238E27FC236}">
                          <a16:creationId xmlns:a16="http://schemas.microsoft.com/office/drawing/2014/main" id="{AD68F797-C324-C54B-3757-49F2B1BB6E52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493B2EAA-CC3D-2B28-97ED-40105CCEB96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0A4DA941-459A-8259-DD49-C9EC2ED8BB2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618CDAA8-6F87-3B2C-2A9B-478B5164B4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Rechte verbindingslijn 62">
                        <a:extLst>
                          <a:ext uri="{FF2B5EF4-FFF2-40B4-BE49-F238E27FC236}">
                            <a16:creationId xmlns:a16="http://schemas.microsoft.com/office/drawing/2014/main" id="{58B73F84-90C6-2FD9-FA4D-4353EEC560A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Rechthoek 63">
                        <a:extLst>
                          <a:ext uri="{FF2B5EF4-FFF2-40B4-BE49-F238E27FC236}">
                            <a16:creationId xmlns:a16="http://schemas.microsoft.com/office/drawing/2014/main" id="{5779413C-9B4C-F836-4EE0-08899C7BDB9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9" name="Pijl: rechts 58">
                      <a:extLst>
                        <a:ext uri="{FF2B5EF4-FFF2-40B4-BE49-F238E27FC236}">
                          <a16:creationId xmlns:a16="http://schemas.microsoft.com/office/drawing/2014/main" id="{CF3740C1-1197-5B94-676B-B8F89E4F885C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6" name="Tekstvak 55">
                    <a:extLst>
                      <a:ext uri="{FF2B5EF4-FFF2-40B4-BE49-F238E27FC236}">
                        <a16:creationId xmlns:a16="http://schemas.microsoft.com/office/drawing/2014/main" id="{C7357D96-4871-7660-5797-A208941C2B96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7ED134D7-1995-7973-E36B-DB94AF4C1C6A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45" name="Groep 44">
                    <a:extLst>
                      <a:ext uri="{FF2B5EF4-FFF2-40B4-BE49-F238E27FC236}">
                        <a16:creationId xmlns:a16="http://schemas.microsoft.com/office/drawing/2014/main" id="{DDD51958-5A86-6C52-A2D2-D4518DCD5AF8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EE72868E-D584-81AF-4063-5A0097AFF4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8" name="Groep 47">
                      <a:extLst>
                        <a:ext uri="{FF2B5EF4-FFF2-40B4-BE49-F238E27FC236}">
                          <a16:creationId xmlns:a16="http://schemas.microsoft.com/office/drawing/2014/main" id="{2CDE409D-2F05-45A7-39E8-76568772D0B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65EDBE9A-2EEE-6CBA-FC00-6FF7F728FB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EC6C942E-7BDE-C4EB-D8E8-C4E0B5F259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C46A9036-651E-1325-BA71-DF80123054B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Rechte verbindingslijn 52">
                        <a:extLst>
                          <a:ext uri="{FF2B5EF4-FFF2-40B4-BE49-F238E27FC236}">
                            <a16:creationId xmlns:a16="http://schemas.microsoft.com/office/drawing/2014/main" id="{EB9F8847-EABF-F15C-0490-C4CA7826626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Rechthoek 53">
                        <a:extLst>
                          <a:ext uri="{FF2B5EF4-FFF2-40B4-BE49-F238E27FC236}">
                            <a16:creationId xmlns:a16="http://schemas.microsoft.com/office/drawing/2014/main" id="{405305E7-4660-105F-D972-023756F7B43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9" name="Pijl: rechts 48">
                      <a:extLst>
                        <a:ext uri="{FF2B5EF4-FFF2-40B4-BE49-F238E27FC236}">
                          <a16:creationId xmlns:a16="http://schemas.microsoft.com/office/drawing/2014/main" id="{3AE719E2-36E7-19AA-0C6E-B3FC2859D1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6" name="Tekstvak 45">
                    <a:extLst>
                      <a:ext uri="{FF2B5EF4-FFF2-40B4-BE49-F238E27FC236}">
                        <a16:creationId xmlns:a16="http://schemas.microsoft.com/office/drawing/2014/main" id="{8B3578EB-20C1-5D48-C53C-7A2A1AF9CB6D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198CBBF4-74C3-E0C7-C12C-350C0DE598A7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35" name="Groep 34">
                    <a:extLst>
                      <a:ext uri="{FF2B5EF4-FFF2-40B4-BE49-F238E27FC236}">
                        <a16:creationId xmlns:a16="http://schemas.microsoft.com/office/drawing/2014/main" id="{75786429-9716-A02C-092E-4EB37BF1414B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7" name="Rechthoek 36">
                      <a:extLst>
                        <a:ext uri="{FF2B5EF4-FFF2-40B4-BE49-F238E27FC236}">
                          <a16:creationId xmlns:a16="http://schemas.microsoft.com/office/drawing/2014/main" id="{DC35D875-B8DE-3E38-3CDA-D81D4DE86A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8" name="Groep 37">
                      <a:extLst>
                        <a:ext uri="{FF2B5EF4-FFF2-40B4-BE49-F238E27FC236}">
                          <a16:creationId xmlns:a16="http://schemas.microsoft.com/office/drawing/2014/main" id="{78DE21A0-79C8-0795-8E27-C8EF36DE7C9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FEB7EE60-D964-277C-954C-AFF9FD816D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987360EB-143D-1877-A3F1-C3150F6C5BED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3221FD42-EBC7-677E-9DF0-1B3D7E258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Rechte verbindingslijn 42">
                        <a:extLst>
                          <a:ext uri="{FF2B5EF4-FFF2-40B4-BE49-F238E27FC236}">
                            <a16:creationId xmlns:a16="http://schemas.microsoft.com/office/drawing/2014/main" id="{ECC29FDF-4918-557B-AE7E-8CC1C355AAF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hthoek 43">
                        <a:extLst>
                          <a:ext uri="{FF2B5EF4-FFF2-40B4-BE49-F238E27FC236}">
                            <a16:creationId xmlns:a16="http://schemas.microsoft.com/office/drawing/2014/main" id="{63BD9B3D-5671-DC3C-51B3-83A1F17951D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9" name="Pijl: rechts 38">
                      <a:extLst>
                        <a:ext uri="{FF2B5EF4-FFF2-40B4-BE49-F238E27FC236}">
                          <a16:creationId xmlns:a16="http://schemas.microsoft.com/office/drawing/2014/main" id="{68B78420-2D82-4125-282E-73A8EF3C6F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6" name="Tekstvak 35">
                    <a:extLst>
                      <a:ext uri="{FF2B5EF4-FFF2-40B4-BE49-F238E27FC236}">
                        <a16:creationId xmlns:a16="http://schemas.microsoft.com/office/drawing/2014/main" id="{2EA808CE-8C8F-CC62-7D55-19019EE28610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  <p:grpSp>
        <p:nvGrpSpPr>
          <p:cNvPr id="115" name="INSTRUCTION">
            <a:extLst>
              <a:ext uri="{FF2B5EF4-FFF2-40B4-BE49-F238E27FC236}">
                <a16:creationId xmlns:a16="http://schemas.microsoft.com/office/drawing/2014/main" id="{8075D8AE-E1CE-0EA8-EC10-399B95925FCE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DE5E32A1-9F55-81D2-15D2-ECE03905467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07CE2493-BA90-690A-8D03-CFFD483B490A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8" name="Ovaal 117">
              <a:extLst>
                <a:ext uri="{FF2B5EF4-FFF2-40B4-BE49-F238E27FC236}">
                  <a16:creationId xmlns:a16="http://schemas.microsoft.com/office/drawing/2014/main" id="{FD441370-8CCE-F58A-4377-58B4D10B4E0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BE2BFC48-A7B5-A204-4BE1-DADBC86D6F8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451959FC-AC4F-35DE-8D42-AC6557DCAF7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1253EF31-0C16-15D4-BB3C-FBE11BB76DF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7CA47634-8CE5-F1AF-5BC6-9F8A534FC48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23" name="Ovaal 122">
              <a:extLst>
                <a:ext uri="{FF2B5EF4-FFF2-40B4-BE49-F238E27FC236}">
                  <a16:creationId xmlns:a16="http://schemas.microsoft.com/office/drawing/2014/main" id="{DEF29037-2406-3929-4CC4-6F451866855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20998DBF-A697-6815-50DA-A4B12A06A6B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7DAD990B-2AC3-CEA5-18A2-44F57A05CF1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C167BC10-CE51-0E88-3316-0BF1216840F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6969D551-22F6-9F4B-1065-A21C0619D0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64BEF27B-E999-4DD8-C34B-68556EDBA13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C358C836-7DCD-6DF1-D02E-71774C34206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45DA4A6A-F4B5-130F-5749-CAAE8014D54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6D34AA5D-02FD-C534-7FF6-8A98FECBC29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D441B5F1-5047-BA44-57A5-0D410184806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B02595CB-9EA4-563B-91E1-E8E1A6B675A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D84EB465-A78A-5AD1-8106-948DC361993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BE5DB2BC-A372-D902-E9D7-BAEED390858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CEABF029-4214-781D-46B0-400F7F4A41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E4D50E83-7F5E-FCFE-F303-36655B3F23D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A451B32E-5BEF-E9B5-2835-9415D11D981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86" name="Ovaal 185">
                <a:extLst>
                  <a:ext uri="{FF2B5EF4-FFF2-40B4-BE49-F238E27FC236}">
                    <a16:creationId xmlns:a16="http://schemas.microsoft.com/office/drawing/2014/main" id="{85768918-D586-2958-FBFD-2E9CDDB732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Graphic 163" descr="Informatie">
                <a:extLst>
                  <a:ext uri="{FF2B5EF4-FFF2-40B4-BE49-F238E27FC236}">
                    <a16:creationId xmlns:a16="http://schemas.microsoft.com/office/drawing/2014/main" id="{25F4B202-A167-CCF5-600C-8C6341B8EC1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VOORBEELD">
              <a:extLst>
                <a:ext uri="{FF2B5EF4-FFF2-40B4-BE49-F238E27FC236}">
                  <a16:creationId xmlns:a16="http://schemas.microsoft.com/office/drawing/2014/main" id="{361AA494-B8F0-FBF2-0992-933005D2E68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9A0AE75B-761C-70DD-7C9F-9F2F6A0D198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E74F8B55-CB99-8D97-5727-7F1B98AC740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8" name="Groep 147">
                <a:extLst>
                  <a:ext uri="{FF2B5EF4-FFF2-40B4-BE49-F238E27FC236}">
                    <a16:creationId xmlns:a16="http://schemas.microsoft.com/office/drawing/2014/main" id="{92EFA40C-86EB-A27F-63C7-E4C498760E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DF8C096C-B5E4-FAEA-A366-84BBD25D7C9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81" name="Rechte verbindingslijn 180">
                    <a:extLst>
                      <a:ext uri="{FF2B5EF4-FFF2-40B4-BE49-F238E27FC236}">
                        <a16:creationId xmlns:a16="http://schemas.microsoft.com/office/drawing/2014/main" id="{707ECCFC-B5B3-195E-5A9A-6A2CBB8B74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Rechte verbindingslijn 181">
                    <a:extLst>
                      <a:ext uri="{FF2B5EF4-FFF2-40B4-BE49-F238E27FC236}">
                        <a16:creationId xmlns:a16="http://schemas.microsoft.com/office/drawing/2014/main" id="{53138971-5F2F-FFFC-CE5A-A3C4B5BB86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C4707EF0-7F69-ED56-6ED6-10927F3664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23CEF893-1062-886D-1969-1EFC3E6B25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F7872834-FE6E-F6B6-20C5-225CEBFB52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0" name="Pijl: rechts 179">
                  <a:extLst>
                    <a:ext uri="{FF2B5EF4-FFF2-40B4-BE49-F238E27FC236}">
                      <a16:creationId xmlns:a16="http://schemas.microsoft.com/office/drawing/2014/main" id="{2D47A1A3-06AB-5C8D-E470-C4D3F2FA8EA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9" name="Groep 148">
                <a:extLst>
                  <a:ext uri="{FF2B5EF4-FFF2-40B4-BE49-F238E27FC236}">
                    <a16:creationId xmlns:a16="http://schemas.microsoft.com/office/drawing/2014/main" id="{E0DAECA5-C71B-ABF4-9DC0-9028C6AD6E2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72" name="Groep 171">
                  <a:extLst>
                    <a:ext uri="{FF2B5EF4-FFF2-40B4-BE49-F238E27FC236}">
                      <a16:creationId xmlns:a16="http://schemas.microsoft.com/office/drawing/2014/main" id="{965452BA-CB98-7881-337B-F2D976241E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9CE15301-5208-751B-BCAD-B9318D370C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1947177B-DA6D-EBEA-9F74-4241C54D07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03517B11-774F-E2FD-4A88-4FAABA0B6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CA2C953D-4127-2E51-6576-3DFE47211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>
                    <a:extLst>
                      <a:ext uri="{FF2B5EF4-FFF2-40B4-BE49-F238E27FC236}">
                        <a16:creationId xmlns:a16="http://schemas.microsoft.com/office/drawing/2014/main" id="{0EFEC21B-F2F7-81C7-994F-C0D02F446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3" name="Pijl: rechts 172">
                  <a:extLst>
                    <a:ext uri="{FF2B5EF4-FFF2-40B4-BE49-F238E27FC236}">
                      <a16:creationId xmlns:a16="http://schemas.microsoft.com/office/drawing/2014/main" id="{D37831A9-FFE2-EB72-630B-E2EBACEC273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E8F54E9F-4F9B-1FF3-D6B4-ABD1C13EB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1" name="Rechte verbindingslijn 150">
                <a:extLst>
                  <a:ext uri="{FF2B5EF4-FFF2-40B4-BE49-F238E27FC236}">
                    <a16:creationId xmlns:a16="http://schemas.microsoft.com/office/drawing/2014/main" id="{A1BFAFBC-DD5F-04F8-8EDA-4EF8BC380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52" name="Rechthoek 151">
                <a:extLst>
                  <a:ext uri="{FF2B5EF4-FFF2-40B4-BE49-F238E27FC236}">
                    <a16:creationId xmlns:a16="http://schemas.microsoft.com/office/drawing/2014/main" id="{50B1C2A5-A2EF-7477-BCE2-BCAC2E044AB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153" name="Rechthoek 152">
                <a:extLst>
                  <a:ext uri="{FF2B5EF4-FFF2-40B4-BE49-F238E27FC236}">
                    <a16:creationId xmlns:a16="http://schemas.microsoft.com/office/drawing/2014/main" id="{1738D115-52F1-F307-BEAF-77C6A114A74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F2201E8B-59F1-51E8-D5B0-91E1B086356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64377694-64F0-9136-1071-1A8A83142189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268C5F6B-201B-C1B9-8931-8711BDE46A2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67" name="Rechte verbindingslijn 166">
                    <a:extLst>
                      <a:ext uri="{FF2B5EF4-FFF2-40B4-BE49-F238E27FC236}">
                        <a16:creationId xmlns:a16="http://schemas.microsoft.com/office/drawing/2014/main" id="{23403F9E-829A-4FC6-577C-D8C2B0C336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Rechte verbindingslijn 167">
                    <a:extLst>
                      <a:ext uri="{FF2B5EF4-FFF2-40B4-BE49-F238E27FC236}">
                        <a16:creationId xmlns:a16="http://schemas.microsoft.com/office/drawing/2014/main" id="{93EF19B7-BD93-0D9E-BF94-FD08A7B2D0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Rechte verbindingslijn 168">
                    <a:extLst>
                      <a:ext uri="{FF2B5EF4-FFF2-40B4-BE49-F238E27FC236}">
                        <a16:creationId xmlns:a16="http://schemas.microsoft.com/office/drawing/2014/main" id="{DBF4E1AE-819A-E3DA-D0A4-55F35D9E16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Rechte verbindingslijn 169">
                    <a:extLst>
                      <a:ext uri="{FF2B5EF4-FFF2-40B4-BE49-F238E27FC236}">
                        <a16:creationId xmlns:a16="http://schemas.microsoft.com/office/drawing/2014/main" id="{33481E89-CDC9-D2B4-70CD-1DEC99C8A5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" name="Rechte verbindingslijn 170">
                    <a:extLst>
                      <a:ext uri="{FF2B5EF4-FFF2-40B4-BE49-F238E27FC236}">
                        <a16:creationId xmlns:a16="http://schemas.microsoft.com/office/drawing/2014/main" id="{76945D74-835E-7E12-AAC6-5798B68452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66" name="Pijl: rechts 165">
                  <a:extLst>
                    <a:ext uri="{FF2B5EF4-FFF2-40B4-BE49-F238E27FC236}">
                      <a16:creationId xmlns:a16="http://schemas.microsoft.com/office/drawing/2014/main" id="{C478D46A-5133-1FD1-BBD5-81E32A7AFC7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17BD9A0B-18C8-173C-24A1-7675104DC66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F07C8147-C603-438A-D032-68C5469EA38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7" name="Groep 156">
                  <a:extLst>
                    <a:ext uri="{FF2B5EF4-FFF2-40B4-BE49-F238E27FC236}">
                      <a16:creationId xmlns:a16="http://schemas.microsoft.com/office/drawing/2014/main" id="{568D6B0C-F200-D011-E21B-FD981F512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3FBFE736-F1EE-57D9-E26E-9C2B37070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F0232287-13EB-4C65-6AB6-2A77465F8F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BB2C1709-3C6A-4A88-B7C3-3C671F0EC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C6E429EF-6BD0-2BC1-C138-F1E5F1C59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162">
                    <a:extLst>
                      <a:ext uri="{FF2B5EF4-FFF2-40B4-BE49-F238E27FC236}">
                        <a16:creationId xmlns:a16="http://schemas.microsoft.com/office/drawing/2014/main" id="{C8F5ABE5-1AD2-C3DC-45EA-BCB4BC13E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8" name="Pijl: rechts 157">
                  <a:extLst>
                    <a:ext uri="{FF2B5EF4-FFF2-40B4-BE49-F238E27FC236}">
                      <a16:creationId xmlns:a16="http://schemas.microsoft.com/office/drawing/2014/main" id="{6BE4381B-361D-84EE-6F40-DEBAC43F96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6D821942-D9D2-37CC-B2C4-1641D37AD792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5EAF2DEF-445A-66B3-9B29-531C1430809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065B69A0-5F61-891D-D35C-833B4A11C1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9A0D9823-A76C-D654-F4EB-C1C769F46C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9A163A19-49E2-D201-A9E5-704E57835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5B71E043-96A4-1713-1B53-2C7DDEDD7794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1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23000" y="1565275"/>
            <a:ext cx="10746000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5856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CE28C-C012-40DC-B239-23DD0012B5B7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699F33-2E3A-FFCF-4DD5-9921CA75F019}"/>
              </a:ext>
            </a:extLst>
          </p:cNvPr>
          <p:cNvGrpSpPr/>
          <p:nvPr userDrawn="1"/>
        </p:nvGrpSpPr>
        <p:grpSpPr>
          <a:xfrm>
            <a:off x="-3786437" y="-12068"/>
            <a:ext cx="3693386" cy="6705423"/>
            <a:chOff x="-3786437" y="-12068"/>
            <a:chExt cx="3693386" cy="6705423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0FBDA47F-B83A-18DA-F700-13A5BBB09046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7A52D25F-2C5A-7F04-0A84-DBDCC730D2EB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4C0D95F2-46B5-9570-352D-D03EE13FDFF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123771F7-65DB-21C8-F669-CBDD2137E36B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3" name="Groep 82">
                <a:extLst>
                  <a:ext uri="{FF2B5EF4-FFF2-40B4-BE49-F238E27FC236}">
                    <a16:creationId xmlns:a16="http://schemas.microsoft.com/office/drawing/2014/main" id="{2BE55E1A-DA73-1985-BD57-EBE0EC8A75A9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02" name="Rechthoek 101">
                  <a:extLst>
                    <a:ext uri="{FF2B5EF4-FFF2-40B4-BE49-F238E27FC236}">
                      <a16:creationId xmlns:a16="http://schemas.microsoft.com/office/drawing/2014/main" id="{B9303409-EC86-717A-50C3-F0F44EB3C73A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AFB386F7-6D8D-79A9-FDA5-E654612A4BE6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ABC12566-DBD7-E2E4-8110-1FAF3D4C52DB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A9BFA1F6-BF79-1F6C-2BE8-34A9A62DBB1F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86" name="Groep 85">
                <a:extLst>
                  <a:ext uri="{FF2B5EF4-FFF2-40B4-BE49-F238E27FC236}">
                    <a16:creationId xmlns:a16="http://schemas.microsoft.com/office/drawing/2014/main" id="{235303F0-D3C3-0E56-B360-73BF7C473E44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DAB1E85E-33EE-8C13-C933-D01196320F6D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4424B1E-2793-90F3-FFFC-76EA5A962249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kstvak 88">
                  <a:extLst>
                    <a:ext uri="{FF2B5EF4-FFF2-40B4-BE49-F238E27FC236}">
                      <a16:creationId xmlns:a16="http://schemas.microsoft.com/office/drawing/2014/main" id="{4D27574E-93DE-9D80-645A-D097A590FBDF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90" name="Vrije vorm: vorm 89">
                  <a:extLst>
                    <a:ext uri="{FF2B5EF4-FFF2-40B4-BE49-F238E27FC236}">
                      <a16:creationId xmlns:a16="http://schemas.microsoft.com/office/drawing/2014/main" id="{3411EA96-9F30-9F76-527A-AC9D44291E21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1" name="Groep 90">
                  <a:extLst>
                    <a:ext uri="{FF2B5EF4-FFF2-40B4-BE49-F238E27FC236}">
                      <a16:creationId xmlns:a16="http://schemas.microsoft.com/office/drawing/2014/main" id="{3265334F-A093-5DED-14A6-4AC6BB6ED3B4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99" name="Vrije vorm: vorm 98">
                    <a:extLst>
                      <a:ext uri="{FF2B5EF4-FFF2-40B4-BE49-F238E27FC236}">
                        <a16:creationId xmlns:a16="http://schemas.microsoft.com/office/drawing/2014/main" id="{303FD4ED-7AB7-31D1-F0BC-4C8286549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hthoek: afgeronde hoeken 99">
                    <a:extLst>
                      <a:ext uri="{FF2B5EF4-FFF2-40B4-BE49-F238E27FC236}">
                        <a16:creationId xmlns:a16="http://schemas.microsoft.com/office/drawing/2014/main" id="{106238B4-B8E2-D4DB-423F-1E960FA5DC38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Vrije vorm: vorm 100">
                    <a:extLst>
                      <a:ext uri="{FF2B5EF4-FFF2-40B4-BE49-F238E27FC236}">
                        <a16:creationId xmlns:a16="http://schemas.microsoft.com/office/drawing/2014/main" id="{70FEE9CE-221F-A1A8-9CAC-3EC7A67B3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2" name="Gelijkbenige driehoek 91">
                  <a:extLst>
                    <a:ext uri="{FF2B5EF4-FFF2-40B4-BE49-F238E27FC236}">
                      <a16:creationId xmlns:a16="http://schemas.microsoft.com/office/drawing/2014/main" id="{647C3715-7D45-8EBB-3F18-F39FF96AEEA9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kstvak 92">
                  <a:extLst>
                    <a:ext uri="{FF2B5EF4-FFF2-40B4-BE49-F238E27FC236}">
                      <a16:creationId xmlns:a16="http://schemas.microsoft.com/office/drawing/2014/main" id="{F8EB8F22-7AC3-22A0-41C7-813E65B9F412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94" name="Gelijkbenige driehoek 93">
                  <a:extLst>
                    <a:ext uri="{FF2B5EF4-FFF2-40B4-BE49-F238E27FC236}">
                      <a16:creationId xmlns:a16="http://schemas.microsoft.com/office/drawing/2014/main" id="{E4A208CD-C946-2DF8-AE36-A81861AC6A28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ep 94">
                  <a:extLst>
                    <a:ext uri="{FF2B5EF4-FFF2-40B4-BE49-F238E27FC236}">
                      <a16:creationId xmlns:a16="http://schemas.microsoft.com/office/drawing/2014/main" id="{CEE09383-9C21-133D-EAF4-77A58861CF93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96" name="Rechthoek 95">
                    <a:extLst>
                      <a:ext uri="{FF2B5EF4-FFF2-40B4-BE49-F238E27FC236}">
                        <a16:creationId xmlns:a16="http://schemas.microsoft.com/office/drawing/2014/main" id="{B95C9AD0-68AD-FAC9-84AF-C8BC6323D3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97" name="Rechte verbindingslijn 96">
                    <a:extLst>
                      <a:ext uri="{FF2B5EF4-FFF2-40B4-BE49-F238E27FC236}">
                        <a16:creationId xmlns:a16="http://schemas.microsoft.com/office/drawing/2014/main" id="{6B53352D-B283-C332-F775-78D3F2E41D9E}"/>
                      </a:ext>
                    </a:extLst>
                  </p:cNvPr>
                  <p:cNvCxnSpPr>
                    <a:stCxn id="96" idx="0"/>
                    <a:endCxn id="96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8" name="Rechte verbindingslijn 97">
                    <a:extLst>
                      <a:ext uri="{FF2B5EF4-FFF2-40B4-BE49-F238E27FC236}">
                        <a16:creationId xmlns:a16="http://schemas.microsoft.com/office/drawing/2014/main" id="{32ECE30D-E5A4-290B-1607-8DDC89EEABC7}"/>
                      </a:ext>
                    </a:extLst>
                  </p:cNvPr>
                  <p:cNvCxnSpPr>
                    <a:stCxn id="96" idx="1"/>
                    <a:endCxn id="96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9E89C9A6-4102-35B0-5A4B-C106C3055D6E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F8DB8531-6397-1B5E-96D4-EB6EF02D0288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D1A27543-FC65-5389-0F97-D4B9FE87578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Rechthoek 10">
                <a:extLst>
                  <a:ext uri="{FF2B5EF4-FFF2-40B4-BE49-F238E27FC236}">
                    <a16:creationId xmlns:a16="http://schemas.microsoft.com/office/drawing/2014/main" id="{91C538C4-7BF9-F13A-B9EF-99AE351A5D22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5C1BD243-C532-E839-367F-07BF2F4C9DA4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3" name="ICOON_info">
                <a:extLst>
                  <a:ext uri="{FF2B5EF4-FFF2-40B4-BE49-F238E27FC236}">
                    <a16:creationId xmlns:a16="http://schemas.microsoft.com/office/drawing/2014/main" id="{1621E2C3-9457-A456-DFF8-D011DE0D0E82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78" name="Ovaal 77">
                  <a:extLst>
                    <a:ext uri="{FF2B5EF4-FFF2-40B4-BE49-F238E27FC236}">
                      <a16:creationId xmlns:a16="http://schemas.microsoft.com/office/drawing/2014/main" id="{15959421-9C7B-EA94-F251-1497C820E6D8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Graphic 163" descr="Informatie">
                  <a:extLst>
                    <a:ext uri="{FF2B5EF4-FFF2-40B4-BE49-F238E27FC236}">
                      <a16:creationId xmlns:a16="http://schemas.microsoft.com/office/drawing/2014/main" id="{FE4C9F22-3361-FD54-C28F-8BAA14DDF2B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19B710EB-DF0E-64BA-982C-487ADE5EF11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73" name="Inspireren">
                  <a:extLst>
                    <a:ext uri="{FF2B5EF4-FFF2-40B4-BE49-F238E27FC236}">
                      <a16:creationId xmlns:a16="http://schemas.microsoft.com/office/drawing/2014/main" id="{18419FD9-A2CE-36F3-1022-A1F896A9AC35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75" name="Freeform 12">
                    <a:extLst>
                      <a:ext uri="{FF2B5EF4-FFF2-40B4-BE49-F238E27FC236}">
                        <a16:creationId xmlns:a16="http://schemas.microsoft.com/office/drawing/2014/main" id="{907346AB-ED60-F287-7763-A41D524A2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4BD1026C-0074-FEEA-8A80-EBB6D3AD2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7" name="Freeform 14">
                    <a:extLst>
                      <a:ext uri="{FF2B5EF4-FFF2-40B4-BE49-F238E27FC236}">
                        <a16:creationId xmlns:a16="http://schemas.microsoft.com/office/drawing/2014/main" id="{7439C099-7204-283A-7293-0FA2986AAD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74" name="Tekstvak 73">
                  <a:extLst>
                    <a:ext uri="{FF2B5EF4-FFF2-40B4-BE49-F238E27FC236}">
                      <a16:creationId xmlns:a16="http://schemas.microsoft.com/office/drawing/2014/main" id="{0E99271A-436A-94E3-4B72-491429563F7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8B62C13F-F03C-4CC2-171E-F271A906D013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48598422-7B01-30EE-BFC3-D8C732F745A3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FB80292E-F5FE-5D06-2789-0A69DF85EC49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19" name="Groep 18">
                  <a:extLst>
                    <a:ext uri="{FF2B5EF4-FFF2-40B4-BE49-F238E27FC236}">
                      <a16:creationId xmlns:a16="http://schemas.microsoft.com/office/drawing/2014/main" id="{F2F956B0-82A4-872F-30FA-CB3D17F6064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59CAB723-C27B-C6BA-C4CA-5EB100BECC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38316A15-2FFD-C58D-303D-6BA966ED40D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C681DFCB-EB34-9D6B-F92B-2C6C17A85D3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3E59BB29-57A7-3661-C9C3-01C021453F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7D58EBCC-EDBF-3EB6-D5A1-BDE0A7E46BB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2F2F9795-F5A1-ED56-8C45-5769D255C4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Rechthoek 71">
                        <a:extLst>
                          <a:ext uri="{FF2B5EF4-FFF2-40B4-BE49-F238E27FC236}">
                            <a16:creationId xmlns:a16="http://schemas.microsoft.com/office/drawing/2014/main" id="{C849D03C-6BB4-2584-226D-215A47F989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Vrije vorm: vorm 66">
                      <a:extLst>
                        <a:ext uri="{FF2B5EF4-FFF2-40B4-BE49-F238E27FC236}">
                          <a16:creationId xmlns:a16="http://schemas.microsoft.com/office/drawing/2014/main" id="{815CC136-4C16-C028-80CE-D040A91B36A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65" name="Tekstvak 64">
                    <a:extLst>
                      <a:ext uri="{FF2B5EF4-FFF2-40B4-BE49-F238E27FC236}">
                        <a16:creationId xmlns:a16="http://schemas.microsoft.com/office/drawing/2014/main" id="{AA4F318A-97CE-4893-DEBF-B20709137A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0C2CB508-25DD-B5E3-FB22-9E01B882D1BC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19B3CE5D-669F-B92E-9FB4-979F235BE6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8BBD94EC-6AF4-BDC9-932D-0BCF02FAE1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7" name="Groep 56">
                      <a:extLst>
                        <a:ext uri="{FF2B5EF4-FFF2-40B4-BE49-F238E27FC236}">
                          <a16:creationId xmlns:a16="http://schemas.microsoft.com/office/drawing/2014/main" id="{6A6F4D01-8948-136B-0188-AAAB3577ED7E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59" name="Rechte verbindingslijn 58">
                        <a:extLst>
                          <a:ext uri="{FF2B5EF4-FFF2-40B4-BE49-F238E27FC236}">
                            <a16:creationId xmlns:a16="http://schemas.microsoft.com/office/drawing/2014/main" id="{37975A34-8BB1-E35A-4B44-2FB0E21D3A3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99D2D8DC-7D37-D9DA-4A23-627A41EC3C1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F811E4E0-B0C2-FE86-2200-DECE46113B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962B11D4-07BD-FAEB-46C5-83AA9E56C8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Rechthoek 62">
                        <a:extLst>
                          <a:ext uri="{FF2B5EF4-FFF2-40B4-BE49-F238E27FC236}">
                            <a16:creationId xmlns:a16="http://schemas.microsoft.com/office/drawing/2014/main" id="{2F82EF93-60C8-AAA4-F8BB-433F139FEF1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8" name="Pijl: rechts 57">
                      <a:extLst>
                        <a:ext uri="{FF2B5EF4-FFF2-40B4-BE49-F238E27FC236}">
                          <a16:creationId xmlns:a16="http://schemas.microsoft.com/office/drawing/2014/main" id="{7A32FC36-4C74-758F-A26F-DC5DED1219C5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5" name="Tekstvak 54">
                    <a:extLst>
                      <a:ext uri="{FF2B5EF4-FFF2-40B4-BE49-F238E27FC236}">
                        <a16:creationId xmlns:a16="http://schemas.microsoft.com/office/drawing/2014/main" id="{09B0DE43-000E-0931-DFD5-B792A80C1237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21" name="Groep 20">
                  <a:extLst>
                    <a:ext uri="{FF2B5EF4-FFF2-40B4-BE49-F238E27FC236}">
                      <a16:creationId xmlns:a16="http://schemas.microsoft.com/office/drawing/2014/main" id="{DC929CD9-FE2B-244A-748A-9FF9127289A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54A35BCE-FDB7-0DE8-C1A8-836133FDAA75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22941AE2-EBAD-D87C-DE43-5575DD0362C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7" name="Groep 46">
                      <a:extLst>
                        <a:ext uri="{FF2B5EF4-FFF2-40B4-BE49-F238E27FC236}">
                          <a16:creationId xmlns:a16="http://schemas.microsoft.com/office/drawing/2014/main" id="{23CAA626-9552-39B0-AEFD-9827C2DB1D6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49" name="Rechte verbindingslijn 48">
                        <a:extLst>
                          <a:ext uri="{FF2B5EF4-FFF2-40B4-BE49-F238E27FC236}">
                            <a16:creationId xmlns:a16="http://schemas.microsoft.com/office/drawing/2014/main" id="{DB9CACB3-2088-7641-A314-C3E59B57A11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9E5BEF79-9340-B9EB-E934-F5DC048690A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C783E361-60A6-4036-D76A-DB38EF315D0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AEF6577B-F91F-3742-BCB4-8F668A75EA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Rechthoek 52">
                        <a:extLst>
                          <a:ext uri="{FF2B5EF4-FFF2-40B4-BE49-F238E27FC236}">
                            <a16:creationId xmlns:a16="http://schemas.microsoft.com/office/drawing/2014/main" id="{2D1C11F5-2510-AAD9-DF56-995356860E7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8" name="Pijl: rechts 47">
                      <a:extLst>
                        <a:ext uri="{FF2B5EF4-FFF2-40B4-BE49-F238E27FC236}">
                          <a16:creationId xmlns:a16="http://schemas.microsoft.com/office/drawing/2014/main" id="{DD286531-C5E6-F941-0735-DF1828D38F78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5" name="Tekstvak 44">
                    <a:extLst>
                      <a:ext uri="{FF2B5EF4-FFF2-40B4-BE49-F238E27FC236}">
                        <a16:creationId xmlns:a16="http://schemas.microsoft.com/office/drawing/2014/main" id="{C0C23E79-F0F4-A0ED-183B-81AAC3AEFF1C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EB40964-2FDB-A0DE-87F5-C60DF94ACB8B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34" name="Groep 33">
                    <a:extLst>
                      <a:ext uri="{FF2B5EF4-FFF2-40B4-BE49-F238E27FC236}">
                        <a16:creationId xmlns:a16="http://schemas.microsoft.com/office/drawing/2014/main" id="{52971A07-83F1-9463-EB0B-4DF8641018F0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6" name="Rechthoek 35">
                      <a:extLst>
                        <a:ext uri="{FF2B5EF4-FFF2-40B4-BE49-F238E27FC236}">
                          <a16:creationId xmlns:a16="http://schemas.microsoft.com/office/drawing/2014/main" id="{C67CCEDC-FBEA-EA4E-2F36-8DF375E9A3E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7" name="Groep 36">
                      <a:extLst>
                        <a:ext uri="{FF2B5EF4-FFF2-40B4-BE49-F238E27FC236}">
                          <a16:creationId xmlns:a16="http://schemas.microsoft.com/office/drawing/2014/main" id="{F26260B8-0D67-E75B-175F-D801BAF4970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39" name="Rechte verbindingslijn 38">
                        <a:extLst>
                          <a:ext uri="{FF2B5EF4-FFF2-40B4-BE49-F238E27FC236}">
                            <a16:creationId xmlns:a16="http://schemas.microsoft.com/office/drawing/2014/main" id="{A91973A4-648E-A6CE-A3F4-4381BA802ED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A5000602-B04A-A374-3ED4-EA3B5CF1F1C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FE2016B5-E007-79E5-C0A1-D7892EDE854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10CC25C4-5F20-8BFA-9D39-289DA05F6F6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hthoek 42">
                        <a:extLst>
                          <a:ext uri="{FF2B5EF4-FFF2-40B4-BE49-F238E27FC236}">
                            <a16:creationId xmlns:a16="http://schemas.microsoft.com/office/drawing/2014/main" id="{AD21D286-0DE9-53BD-8624-2A52D6A8E72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Pijl: rechts 37">
                      <a:extLst>
                        <a:ext uri="{FF2B5EF4-FFF2-40B4-BE49-F238E27FC236}">
                          <a16:creationId xmlns:a16="http://schemas.microsoft.com/office/drawing/2014/main" id="{120E6B45-4D07-0824-F7B5-786F9AABE1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5" name="Tekstvak 34">
                    <a:extLst>
                      <a:ext uri="{FF2B5EF4-FFF2-40B4-BE49-F238E27FC236}">
                        <a16:creationId xmlns:a16="http://schemas.microsoft.com/office/drawing/2014/main" id="{76C0F46E-3870-7377-A6FF-44B2225F86EE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949E29E9-FC16-EABF-33DD-9AA6D42D6BD4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24" name="Groep 23">
                    <a:extLst>
                      <a:ext uri="{FF2B5EF4-FFF2-40B4-BE49-F238E27FC236}">
                        <a16:creationId xmlns:a16="http://schemas.microsoft.com/office/drawing/2014/main" id="{67312B13-315A-E22D-BFA9-A019E1034644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26" name="Rechthoek 25">
                      <a:extLst>
                        <a:ext uri="{FF2B5EF4-FFF2-40B4-BE49-F238E27FC236}">
                          <a16:creationId xmlns:a16="http://schemas.microsoft.com/office/drawing/2014/main" id="{8A2BCBF7-55CC-1EDF-7457-0B97870283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27" name="Groep 26">
                      <a:extLst>
                        <a:ext uri="{FF2B5EF4-FFF2-40B4-BE49-F238E27FC236}">
                          <a16:creationId xmlns:a16="http://schemas.microsoft.com/office/drawing/2014/main" id="{E795F7E0-AAFE-D756-8AD2-E2100AC2C3A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29" name="Rechte verbindingslijn 28">
                        <a:extLst>
                          <a:ext uri="{FF2B5EF4-FFF2-40B4-BE49-F238E27FC236}">
                            <a16:creationId xmlns:a16="http://schemas.microsoft.com/office/drawing/2014/main" id="{A6796DAD-5849-354E-F4C3-099030E5284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Rechte verbindingslijn 29">
                        <a:extLst>
                          <a:ext uri="{FF2B5EF4-FFF2-40B4-BE49-F238E27FC236}">
                            <a16:creationId xmlns:a16="http://schemas.microsoft.com/office/drawing/2014/main" id="{6548CAAB-DDA5-95F1-9223-2C49D531DD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Rechte verbindingslijn 30">
                        <a:extLst>
                          <a:ext uri="{FF2B5EF4-FFF2-40B4-BE49-F238E27FC236}">
                            <a16:creationId xmlns:a16="http://schemas.microsoft.com/office/drawing/2014/main" id="{D928BCC7-6DF9-646A-2577-AF945D9020D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echte verbindingslijn 31">
                        <a:extLst>
                          <a:ext uri="{FF2B5EF4-FFF2-40B4-BE49-F238E27FC236}">
                            <a16:creationId xmlns:a16="http://schemas.microsoft.com/office/drawing/2014/main" id="{2030004F-EBA0-CA76-1B8D-DE75D94ACCE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hthoek 32">
                        <a:extLst>
                          <a:ext uri="{FF2B5EF4-FFF2-40B4-BE49-F238E27FC236}">
                            <a16:creationId xmlns:a16="http://schemas.microsoft.com/office/drawing/2014/main" id="{A9575FE8-F72B-FD01-6B84-73F5F79CDC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28" name="Pijl: rechts 27">
                      <a:extLst>
                        <a:ext uri="{FF2B5EF4-FFF2-40B4-BE49-F238E27FC236}">
                          <a16:creationId xmlns:a16="http://schemas.microsoft.com/office/drawing/2014/main" id="{DF63E224-EF2C-F334-940E-12685CCC0A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5" name="Tekstvak 24">
                    <a:extLst>
                      <a:ext uri="{FF2B5EF4-FFF2-40B4-BE49-F238E27FC236}">
                        <a16:creationId xmlns:a16="http://schemas.microsoft.com/office/drawing/2014/main" id="{DD2C580B-6CDF-8D18-E391-8009F121C8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580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483A2B6B-2B11-2FA2-68D3-FCD0207652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#2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F3E85AF8-59B2-4106-AD70-04A0897A4815}" type="datetime1">
              <a:rPr lang="nl-NL" smtClean="0"/>
              <a:t>3-1-2025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1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624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Video</a:t>
            </a:r>
          </a:p>
        </p:txBody>
      </p:sp>
      <p:sp>
        <p:nvSpPr>
          <p:cNvPr id="7" name="Tijdelijke aanduiding voor media 10">
            <a:extLst>
              <a:ext uri="{FF2B5EF4-FFF2-40B4-BE49-F238E27FC236}">
                <a16:creationId xmlns:a16="http://schemas.microsoft.com/office/drawing/2014/main" id="{7DDD4864-CB90-764A-4B2C-3E1728B3D53D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video</a:t>
            </a:r>
          </a:p>
        </p:txBody>
      </p:sp>
      <p:sp>
        <p:nvSpPr>
          <p:cNvPr id="8" name="Tijdelijke aanduiding voor tekst 18">
            <a:extLst>
              <a:ext uri="{FF2B5EF4-FFF2-40B4-BE49-F238E27FC236}">
                <a16:creationId xmlns:a16="http://schemas.microsoft.com/office/drawing/2014/main" id="{DCC41C52-09AD-8C37-7129-E1F74D2838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12192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ijdelijke aanduiding voor tekst 18">
            <a:extLst>
              <a:ext uri="{FF2B5EF4-FFF2-40B4-BE49-F238E27FC236}">
                <a16:creationId xmlns:a16="http://schemas.microsoft.com/office/drawing/2014/main" id="{FD7D2F15-FE5B-8E70-BB4B-E8B2F7A92D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3DBC758A-2322-69E4-8E00-381E08D7D24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16675D-57AD-43E7-A55C-D81AA2CDBC36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941E3A5-6098-FB47-9413-E53D5676195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FA0555D-1DF1-0D94-8903-4ED365A3C892}"/>
              </a:ext>
            </a:extLst>
          </p:cNvPr>
          <p:cNvGrpSpPr/>
          <p:nvPr userDrawn="1"/>
        </p:nvGrpSpPr>
        <p:grpSpPr>
          <a:xfrm>
            <a:off x="-3786165" y="0"/>
            <a:ext cx="3693114" cy="6680351"/>
            <a:chOff x="-3786165" y="0"/>
            <a:chExt cx="3693114" cy="6680351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8DD6C12B-1E85-81FA-FCC4-7DE548216BD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9ECF4FE-EEF4-710B-BE1A-975B1D2D1D6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8431D0A-AC60-A283-D27A-87B6B89D283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C5C27640-79A1-7F9F-37AC-92BE6E0D932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A022DED-BE6D-B4A1-9981-7C85386AA5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DDFE004D-F43C-DF79-2531-07F8DEE8DEC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9F4EDB36-A197-4D27-01C1-46E96929032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4" name="Rechte verbindingslijn 73">
                <a:extLst>
                  <a:ext uri="{FF2B5EF4-FFF2-40B4-BE49-F238E27FC236}">
                    <a16:creationId xmlns:a16="http://schemas.microsoft.com/office/drawing/2014/main" id="{09C80B13-7CCC-C2A5-974E-0D58591F4C8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5" name="Gelijkbenige driehoek 74">
                <a:extLst>
                  <a:ext uri="{FF2B5EF4-FFF2-40B4-BE49-F238E27FC236}">
                    <a16:creationId xmlns:a16="http://schemas.microsoft.com/office/drawing/2014/main" id="{2990336B-BE75-A2FD-52B2-4C24C640C67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2757AEC1-CC52-4432-FA27-AB281573523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BAF4BB6-C097-96FB-3F4C-CC975616AA41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58443AD7-A793-102A-A2C5-199951C61DE3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0DDA0AE-3CD5-7B99-87D7-98BEFCA12903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D27F78C-0D8F-4833-C1D5-53AFE77078C3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E0DFB08A-58E0-2CF9-3789-4CCB64D810A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155D73A4-4786-D2D2-CF14-9B951794464E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7" name="Groep 66">
                    <a:extLst>
                      <a:ext uri="{FF2B5EF4-FFF2-40B4-BE49-F238E27FC236}">
                        <a16:creationId xmlns:a16="http://schemas.microsoft.com/office/drawing/2014/main" id="{0E2C3846-1CB2-19DC-18BC-D9200466163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70" name="Rechthoek 69">
                      <a:extLst>
                        <a:ext uri="{FF2B5EF4-FFF2-40B4-BE49-F238E27FC236}">
                          <a16:creationId xmlns:a16="http://schemas.microsoft.com/office/drawing/2014/main" id="{E2BBA122-C3CA-8ECB-79F7-BBE3035835A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" name="Rechthoek 70">
                      <a:extLst>
                        <a:ext uri="{FF2B5EF4-FFF2-40B4-BE49-F238E27FC236}">
                          <a16:creationId xmlns:a16="http://schemas.microsoft.com/office/drawing/2014/main" id="{B1C55032-DF2A-1993-0E3A-67EC12039F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2" name="Ovaal 71">
                      <a:extLst>
                        <a:ext uri="{FF2B5EF4-FFF2-40B4-BE49-F238E27FC236}">
                          <a16:creationId xmlns:a16="http://schemas.microsoft.com/office/drawing/2014/main" id="{E690BF51-E406-84A0-DED1-5596CDC7B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8" name="Afbeelding 67">
                    <a:extLst>
                      <a:ext uri="{FF2B5EF4-FFF2-40B4-BE49-F238E27FC236}">
                        <a16:creationId xmlns:a16="http://schemas.microsoft.com/office/drawing/2014/main" id="{3DAC0F55-4EE5-FFEB-1A8F-C4C010DB09F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9" name="Afbeelding 68">
                    <a:extLst>
                      <a:ext uri="{FF2B5EF4-FFF2-40B4-BE49-F238E27FC236}">
                        <a16:creationId xmlns:a16="http://schemas.microsoft.com/office/drawing/2014/main" id="{7A6780BF-4891-7853-9658-2C55D99FF14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99B7F098-47AB-CC56-A732-2B2F7517F1F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A96781D6-E166-5261-0CC6-538F1BDC94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4AD204E0-A6D6-BBEB-4F9D-C9D510D839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B2BC088C-E097-08AE-1DBB-581E3A925FD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3" name="Rechthoek 62">
                    <a:extLst>
                      <a:ext uri="{FF2B5EF4-FFF2-40B4-BE49-F238E27FC236}">
                        <a16:creationId xmlns:a16="http://schemas.microsoft.com/office/drawing/2014/main" id="{1A96A21A-96EC-07E6-3327-7C1A548BCDC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hthoek 63">
                    <a:extLst>
                      <a:ext uri="{FF2B5EF4-FFF2-40B4-BE49-F238E27FC236}">
                        <a16:creationId xmlns:a16="http://schemas.microsoft.com/office/drawing/2014/main" id="{9611BE82-5FD0-6DD7-7562-DC90DAE5C2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A51FE880-D240-2834-2C08-93CC58B13AE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9" name="Gelijkbenige driehoek 58">
                <a:extLst>
                  <a:ext uri="{FF2B5EF4-FFF2-40B4-BE49-F238E27FC236}">
                    <a16:creationId xmlns:a16="http://schemas.microsoft.com/office/drawing/2014/main" id="{1CD639C0-3E4D-F65C-3DDE-289EA82286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B9F67C6-EC4F-AECC-89BD-A2A60995296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8FC7F3F1-44ED-CD5E-5AF1-67D6F6C5F09B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D439BC78-1145-BBF4-8D1B-6C22D7637760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CD8F4C5-45BC-515C-9CF8-69D95BEE396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5C1301FD-3C0B-C371-B663-AFBAA1DA1759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51" name="Rechthoek: afgeronde hoeken 50">
                  <a:extLst>
                    <a:ext uri="{FF2B5EF4-FFF2-40B4-BE49-F238E27FC236}">
                      <a16:creationId xmlns:a16="http://schemas.microsoft.com/office/drawing/2014/main" id="{9E42938C-EC03-0033-A99C-6630D2E601A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1">
                  <a:extLst>
                    <a:ext uri="{FF2B5EF4-FFF2-40B4-BE49-F238E27FC236}">
                      <a16:creationId xmlns:a16="http://schemas.microsoft.com/office/drawing/2014/main" id="{DD09F832-0E6E-6BFD-4337-7DC77D38EC28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D0C5701E-0443-BAD6-7545-8065BDF4F039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ED33F021-3445-D50C-8356-CE7062AB795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79FE30E5-E93F-0409-F125-E5876222225E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3037BE2A-6CFF-38AC-60B1-5779D8F6AA2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EDAAE662-CE77-BD27-CC9C-CF22D29A034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692B851D-D0A3-E233-A2E7-CE33F3307E55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45" name="Rechthoek: afgeronde hoeken 44">
                    <a:extLst>
                      <a:ext uri="{FF2B5EF4-FFF2-40B4-BE49-F238E27FC236}">
                        <a16:creationId xmlns:a16="http://schemas.microsoft.com/office/drawing/2014/main" id="{B324F6EA-3C03-1D68-A163-5E2D06BF0D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8D6701B0-D374-F51B-289B-662AD9654A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46A19455-59AA-B6BF-514D-AA9D2FD148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07BE9A18-CBB6-554D-9B0A-320B820D6E9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6DB53143-04CC-DE75-2FB4-AF40356165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A03A67F-4AE6-2C40-2294-27E239504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4" name="Boog 43">
                  <a:extLst>
                    <a:ext uri="{FF2B5EF4-FFF2-40B4-BE49-F238E27FC236}">
                      <a16:creationId xmlns:a16="http://schemas.microsoft.com/office/drawing/2014/main" id="{427801BC-D5FB-A8E8-E1EC-9D65F30BC97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66E4ADC1-E7DD-EF56-8AAC-8BFCC4AB1593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41" name="Tekstvak 40">
                <a:extLst>
                  <a:ext uri="{FF2B5EF4-FFF2-40B4-BE49-F238E27FC236}">
                    <a16:creationId xmlns:a16="http://schemas.microsoft.com/office/drawing/2014/main" id="{D61899B9-3ACA-FD06-B956-0332F3D67DE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DCE78B20-2935-63F6-6121-B69E32DDB7C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74B5915-AF4E-B81B-B223-97C993671F42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13414"/>
              <a:chOff x="-3310781" y="1231352"/>
              <a:chExt cx="311450" cy="313414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7477AEFD-119B-7C23-6782-4CCA8CB51905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Vrije vorm 112">
                <a:extLst>
                  <a:ext uri="{FF2B5EF4-FFF2-40B4-BE49-F238E27FC236}">
                    <a16:creationId xmlns:a16="http://schemas.microsoft.com/office/drawing/2014/main" id="{91DAF994-3527-44C3-FE91-C61AE5143631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Vrije vorm 113">
                <a:extLst>
                  <a:ext uri="{FF2B5EF4-FFF2-40B4-BE49-F238E27FC236}">
                    <a16:creationId xmlns:a16="http://schemas.microsoft.com/office/drawing/2014/main" id="{05794D1D-D19D-F999-5DC5-770CE284CFB0}"/>
                  </a:ext>
                </a:extLst>
              </p:cNvPr>
              <p:cNvSpPr/>
              <p:nvPr userDrawn="1"/>
            </p:nvSpPr>
            <p:spPr>
              <a:xfrm>
                <a:off x="-3309640" y="1497801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FDC8D8-BEB6-2372-283D-4A20BD7D4585}"/>
                </a:ext>
              </a:extLst>
            </p:cNvPr>
            <p:cNvSpPr/>
            <p:nvPr userDrawn="1"/>
          </p:nvSpPr>
          <p:spPr>
            <a:xfrm>
              <a:off x="-3786164" y="5852351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4" name="ICOON_info">
              <a:extLst>
                <a:ext uri="{FF2B5EF4-FFF2-40B4-BE49-F238E27FC236}">
                  <a16:creationId xmlns:a16="http://schemas.microsoft.com/office/drawing/2014/main" id="{CF442570-6AC2-7A17-F027-9A27B64C715E}"/>
                </a:ext>
              </a:extLst>
            </p:cNvPr>
            <p:cNvGrpSpPr/>
            <p:nvPr userDrawn="1"/>
          </p:nvGrpSpPr>
          <p:grpSpPr>
            <a:xfrm>
              <a:off x="-376736" y="5681302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22579EC6-E185-CC07-6815-F5202153A02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818274B-A374-8838-E2D9-66556B4094F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FB121E7C-2BD9-2F3E-9A2B-0E359C6A3A27}"/>
                </a:ext>
              </a:extLst>
            </p:cNvPr>
            <p:cNvGrpSpPr/>
            <p:nvPr userDrawn="1"/>
          </p:nvGrpSpPr>
          <p:grpSpPr>
            <a:xfrm>
              <a:off x="-938434" y="5989728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D67A2A51-F935-653F-6455-8EBFD899E4E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55D08CE6-941B-D053-506F-CEF7AA2A6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083A7B54-AB9A-B102-2601-659463BD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41866F4C-91D1-E609-1214-9EE3C326C1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AF14C19D-DA27-7A84-2E20-22CA4FFDF2CB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0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24728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Organogram + photos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CAE990D-75C2-4F14-BD9B-6BFB33904E2B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B140CBB5-C926-A14E-6E11-208F6ED33C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021" y="1577038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8" name="Tijdelijke aanduiding voor afbeelding 16">
            <a:extLst>
              <a:ext uri="{FF2B5EF4-FFF2-40B4-BE49-F238E27FC236}">
                <a16:creationId xmlns:a16="http://schemas.microsoft.com/office/drawing/2014/main" id="{14C7CF9E-5B91-2065-2FC4-D304EAA5034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758621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9" name="Tijdelijke aanduiding voor afbeelding 16">
            <a:extLst>
              <a:ext uri="{FF2B5EF4-FFF2-40B4-BE49-F238E27FC236}">
                <a16:creationId xmlns:a16="http://schemas.microsoft.com/office/drawing/2014/main" id="{A7DDA151-3F4F-B593-A394-CB6DEF046EF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758621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768E1753-0ED0-3026-5633-C12E3E707C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758621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5" name="Tijdelijke aanduiding voor afbeelding 16">
            <a:extLst>
              <a:ext uri="{FF2B5EF4-FFF2-40B4-BE49-F238E27FC236}">
                <a16:creationId xmlns:a16="http://schemas.microsoft.com/office/drawing/2014/main" id="{E2697F3E-6841-A4B0-7D89-083A1391421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498630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9EAD0D3C-AAEF-8C3F-00BE-D32F4785DE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498630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7" name="Tijdelijke aanduiding voor afbeelding 16">
            <a:extLst>
              <a:ext uri="{FF2B5EF4-FFF2-40B4-BE49-F238E27FC236}">
                <a16:creationId xmlns:a16="http://schemas.microsoft.com/office/drawing/2014/main" id="{30EF81D2-4540-3249-1A86-651424A0014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98630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8" name="Tijdelijke aanduiding voor afbeelding 16">
            <a:extLst>
              <a:ext uri="{FF2B5EF4-FFF2-40B4-BE49-F238E27FC236}">
                <a16:creationId xmlns:a16="http://schemas.microsoft.com/office/drawing/2014/main" id="{492B8ECF-32CF-BD96-874F-CBEF83CC1EF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227016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3BC855F2-DC3F-E344-1BDE-FBF91152634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227016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0" name="Tijdelijke aanduiding voor afbeelding 16">
            <a:extLst>
              <a:ext uri="{FF2B5EF4-FFF2-40B4-BE49-F238E27FC236}">
                <a16:creationId xmlns:a16="http://schemas.microsoft.com/office/drawing/2014/main" id="{863202A7-B6B5-D7B9-B9CA-F6F0ACA141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227016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1" name="Tijdelijke aanduiding voor afbeelding 16">
            <a:extLst>
              <a:ext uri="{FF2B5EF4-FFF2-40B4-BE49-F238E27FC236}">
                <a16:creationId xmlns:a16="http://schemas.microsoft.com/office/drawing/2014/main" id="{CB3B811E-5B01-AD47-1D0C-50D68CDB235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978653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2" name="Tijdelijke aanduiding voor afbeelding 16">
            <a:extLst>
              <a:ext uri="{FF2B5EF4-FFF2-40B4-BE49-F238E27FC236}">
                <a16:creationId xmlns:a16="http://schemas.microsoft.com/office/drawing/2014/main" id="{8A08A704-C443-FFC1-34E0-97B44A82EED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78653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3" name="Tijdelijke aanduiding voor afbeelding 16">
            <a:extLst>
              <a:ext uri="{FF2B5EF4-FFF2-40B4-BE49-F238E27FC236}">
                <a16:creationId xmlns:a16="http://schemas.microsoft.com/office/drawing/2014/main" id="{64C76DC2-803D-5A19-8417-3F6CDF05241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78653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4" name="Tijdelijke aanduiding voor afbeelding 16">
            <a:extLst>
              <a:ext uri="{FF2B5EF4-FFF2-40B4-BE49-F238E27FC236}">
                <a16:creationId xmlns:a16="http://schemas.microsoft.com/office/drawing/2014/main" id="{4977DEBF-6C15-FC79-52AD-3FB9F438688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8664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5" name="Tijdelijke aanduiding voor afbeelding 16">
            <a:extLst>
              <a:ext uri="{FF2B5EF4-FFF2-40B4-BE49-F238E27FC236}">
                <a16:creationId xmlns:a16="http://schemas.microsoft.com/office/drawing/2014/main" id="{604536E4-BE6F-9ABE-A1F4-2399DC1FD13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18664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6" name="Tijdelijke aanduiding voor afbeelding 16">
            <a:extLst>
              <a:ext uri="{FF2B5EF4-FFF2-40B4-BE49-F238E27FC236}">
                <a16:creationId xmlns:a16="http://schemas.microsoft.com/office/drawing/2014/main" id="{325E19DD-1BB5-3397-143B-4B1782CC98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18664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22518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356D135-3DCC-4F43-956C-8E084B5B3B73}" type="datetime1">
              <a:rPr lang="nl-NL" smtClean="0"/>
              <a:t>3-1-2025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0700-3D0B-4908-9651-6B19F07C1EC0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7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| 12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B682-064D-4C13-A3B8-5136217113EC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64AD10-5C90-D368-3C49-DF03503EF2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1980A31E-F30A-763D-3DFF-0138D22924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6E953232-F208-797C-5930-5120F6B4F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66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EA153BDC-8F93-5C07-C432-1AD4BAE5E9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40885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19" name="Tijdelijke aanduiding voor tekst 5">
            <a:extLst>
              <a:ext uri="{FF2B5EF4-FFF2-40B4-BE49-F238E27FC236}">
                <a16:creationId xmlns:a16="http://schemas.microsoft.com/office/drawing/2014/main" id="{C36A79C6-0893-50B8-0905-479BA88713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8943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0" name="Tijdelijke aanduiding voor tekst 5">
            <a:extLst>
              <a:ext uri="{FF2B5EF4-FFF2-40B4-BE49-F238E27FC236}">
                <a16:creationId xmlns:a16="http://schemas.microsoft.com/office/drawing/2014/main" id="{44D9FE8F-F243-3D3F-0DE9-4AA5E6F25A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38472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9C5AB2FD-A168-9EB1-6F5A-F5818CC0BF1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60691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2" name="Tijdelijke aanduiding voor tekst 5">
            <a:extLst>
              <a:ext uri="{FF2B5EF4-FFF2-40B4-BE49-F238E27FC236}">
                <a16:creationId xmlns:a16="http://schemas.microsoft.com/office/drawing/2014/main" id="{515E75E4-D251-917F-2522-DB41779468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8749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3" name="Tijdelijke aanduiding voor tekst 5">
            <a:extLst>
              <a:ext uri="{FF2B5EF4-FFF2-40B4-BE49-F238E27FC236}">
                <a16:creationId xmlns:a16="http://schemas.microsoft.com/office/drawing/2014/main" id="{2B5A2D9A-837E-74CC-9F50-7B1836C6FA5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278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4" name="Tijdelijke aanduiding voor afbeelding 16">
            <a:extLst>
              <a:ext uri="{FF2B5EF4-FFF2-40B4-BE49-F238E27FC236}">
                <a16:creationId xmlns:a16="http://schemas.microsoft.com/office/drawing/2014/main" id="{E9C8EF3A-3BBF-CF5F-7440-AEE3FD8C7FA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80497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9A161DF5-ECCF-9F8E-D7EB-0A3D7DBAAE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8555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7" name="Tijdelijke aanduiding voor tekst 5">
            <a:extLst>
              <a:ext uri="{FF2B5EF4-FFF2-40B4-BE49-F238E27FC236}">
                <a16:creationId xmlns:a16="http://schemas.microsoft.com/office/drawing/2014/main" id="{A1489018-5DDF-11B4-0140-D6C25A3F5D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8084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8" name="Tijdelijke aanduiding voor afbeelding 16">
            <a:extLst>
              <a:ext uri="{FF2B5EF4-FFF2-40B4-BE49-F238E27FC236}">
                <a16:creationId xmlns:a16="http://schemas.microsoft.com/office/drawing/2014/main" id="{6F406607-4D1C-D35C-3C34-9A7E5953B8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00303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4AC378EA-6795-3FCC-96F7-18C3428576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8361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FE1D297D-39D5-78ED-EBB5-CCB867E334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7890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1" name="Tijdelijke aanduiding voor afbeelding 16">
            <a:extLst>
              <a:ext uri="{FF2B5EF4-FFF2-40B4-BE49-F238E27FC236}">
                <a16:creationId xmlns:a16="http://schemas.microsoft.com/office/drawing/2014/main" id="{7A0357DE-D66B-0586-147C-37E6AE239EE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82010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2" name="Tijdelijke aanduiding voor tekst 5">
            <a:extLst>
              <a:ext uri="{FF2B5EF4-FFF2-40B4-BE49-F238E27FC236}">
                <a16:creationId xmlns:a16="http://schemas.microsoft.com/office/drawing/2014/main" id="{F7FA5D4E-5C58-736C-2190-C0D5C49B74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1816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3" name="Tijdelijke aanduiding voor tekst 5">
            <a:extLst>
              <a:ext uri="{FF2B5EF4-FFF2-40B4-BE49-F238E27FC236}">
                <a16:creationId xmlns:a16="http://schemas.microsoft.com/office/drawing/2014/main" id="{DC347A12-7D9D-2FDE-9916-31C31FAAF7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1769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4" name="Tijdelijke aanduiding voor afbeelding 16">
            <a:extLst>
              <a:ext uri="{FF2B5EF4-FFF2-40B4-BE49-F238E27FC236}">
                <a16:creationId xmlns:a16="http://schemas.microsoft.com/office/drawing/2014/main" id="{1F654954-AB60-16EA-685C-9146F34179E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107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5" name="Tijdelijke aanduiding voor tekst 5">
            <a:extLst>
              <a:ext uri="{FF2B5EF4-FFF2-40B4-BE49-F238E27FC236}">
                <a16:creationId xmlns:a16="http://schemas.microsoft.com/office/drawing/2014/main" id="{9CD5912F-34CD-F560-D5DE-E1DD585B2F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913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6" name="Tijdelijke aanduiding voor tekst 5">
            <a:extLst>
              <a:ext uri="{FF2B5EF4-FFF2-40B4-BE49-F238E27FC236}">
                <a16:creationId xmlns:a16="http://schemas.microsoft.com/office/drawing/2014/main" id="{DE7DE2BA-CBA0-7004-0A0E-8EDFCC969E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866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AE305481-E465-A8C3-D03C-418FB91E424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540885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8" name="Tijdelijke aanduiding voor tekst 5">
            <a:extLst>
              <a:ext uri="{FF2B5EF4-FFF2-40B4-BE49-F238E27FC236}">
                <a16:creationId xmlns:a16="http://schemas.microsoft.com/office/drawing/2014/main" id="{91FB7B3D-7186-8739-6C9D-64DDB2ED5C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38943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9" name="Tijdelijke aanduiding voor tekst 5">
            <a:extLst>
              <a:ext uri="{FF2B5EF4-FFF2-40B4-BE49-F238E27FC236}">
                <a16:creationId xmlns:a16="http://schemas.microsoft.com/office/drawing/2014/main" id="{2EB90A8F-9EC7-6F6D-E74A-6251712488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38472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283F3F1F-10EE-8394-B57B-CEF8B5B3DD8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60691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1" name="Tijdelijke aanduiding voor tekst 5">
            <a:extLst>
              <a:ext uri="{FF2B5EF4-FFF2-40B4-BE49-F238E27FC236}">
                <a16:creationId xmlns:a16="http://schemas.microsoft.com/office/drawing/2014/main" id="{6C4CAEDC-1ECC-E009-922A-4D08EAD13D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58749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2" name="Tijdelijke aanduiding voor tekst 5">
            <a:extLst>
              <a:ext uri="{FF2B5EF4-FFF2-40B4-BE49-F238E27FC236}">
                <a16:creationId xmlns:a16="http://schemas.microsoft.com/office/drawing/2014/main" id="{58FA89DB-78FF-3583-31AB-6736C65882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58278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3" name="Tijdelijke aanduiding voor afbeelding 16">
            <a:extLst>
              <a:ext uri="{FF2B5EF4-FFF2-40B4-BE49-F238E27FC236}">
                <a16:creationId xmlns:a16="http://schemas.microsoft.com/office/drawing/2014/main" id="{F8432D38-8A29-175D-17FD-F2C692432274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180497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4" name="Tijdelijke aanduiding voor tekst 5">
            <a:extLst>
              <a:ext uri="{FF2B5EF4-FFF2-40B4-BE49-F238E27FC236}">
                <a16:creationId xmlns:a16="http://schemas.microsoft.com/office/drawing/2014/main" id="{3A3AAFB4-7BEE-FAAF-A78E-0905095F22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8555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5" name="Tijdelijke aanduiding voor tekst 5">
            <a:extLst>
              <a:ext uri="{FF2B5EF4-FFF2-40B4-BE49-F238E27FC236}">
                <a16:creationId xmlns:a16="http://schemas.microsoft.com/office/drawing/2014/main" id="{4A5A85AC-8A5F-BC99-8225-0C5FF5DBB92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78084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F0E8F12D-2BC6-2A47-7043-0D28EE7F530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0303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7" name="Tijdelijke aanduiding voor tekst 5">
            <a:extLst>
              <a:ext uri="{FF2B5EF4-FFF2-40B4-BE49-F238E27FC236}">
                <a16:creationId xmlns:a16="http://schemas.microsoft.com/office/drawing/2014/main" id="{15D5B773-861B-CB88-3BAF-23126ED210A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98361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8" name="Tijdelijke aanduiding voor tekst 5">
            <a:extLst>
              <a:ext uri="{FF2B5EF4-FFF2-40B4-BE49-F238E27FC236}">
                <a16:creationId xmlns:a16="http://schemas.microsoft.com/office/drawing/2014/main" id="{29DC7896-E48D-706F-12F0-557630F99E8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97890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9DB5A94F-4630-E058-0265-9FA53E0E60B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82010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50" name="Tijdelijke aanduiding voor tekst 5">
            <a:extLst>
              <a:ext uri="{FF2B5EF4-FFF2-40B4-BE49-F238E27FC236}">
                <a16:creationId xmlns:a16="http://schemas.microsoft.com/office/drawing/2014/main" id="{28D4A244-395A-6086-B66C-7DE62EF4355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1816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51" name="Tijdelijke aanduiding voor tekst 5">
            <a:extLst>
              <a:ext uri="{FF2B5EF4-FFF2-40B4-BE49-F238E27FC236}">
                <a16:creationId xmlns:a16="http://schemas.microsoft.com/office/drawing/2014/main" id="{47469A3C-2754-210E-3FF5-D532250190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1769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6226CD6D-8EAD-A985-C799-BFB10B4D41C5}"/>
              </a:ext>
            </a:extLst>
          </p:cNvPr>
          <p:cNvSpPr/>
          <p:nvPr userDrawn="1"/>
        </p:nvSpPr>
        <p:spPr>
          <a:xfrm>
            <a:off x="0" y="-441330"/>
            <a:ext cx="192360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Introduction | 12x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40225562-8C9F-C926-9FD4-12228E6F5B28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F103148-33D4-1D80-311C-80CC3343D8F2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B66DCC6-BF1A-B2E9-DCB9-8A8B29DC67B7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8B8266-FFFF-0F68-166C-59B8732DA2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4C90665-7A35-CF11-78E4-D9BBB21743EC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CAAEC92-091A-6F7C-ADDE-5FDBEDD1198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981747D-BCBE-DD0D-00FD-16F2F56E940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8BA27E0-C80A-D311-CCE9-FCB8435FA6D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B3CA2DC-601D-0006-15AA-54B56F1D751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557D420-57C5-868F-A779-BF44CFC09E85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5C3CCAD-C555-D7F4-23F4-2244B1201801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884FFE22-3D7D-2A2F-0CB1-5A9734DC4C4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F2F3268B-1DFB-074D-49B7-2BDEB3E4C94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79" name="Groep 78">
                    <a:extLst>
                      <a:ext uri="{FF2B5EF4-FFF2-40B4-BE49-F238E27FC236}">
                        <a16:creationId xmlns:a16="http://schemas.microsoft.com/office/drawing/2014/main" id="{42F389F5-0C41-A6D5-4FA1-171A8ED6B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2" name="Rechthoek 81">
                      <a:extLst>
                        <a:ext uri="{FF2B5EF4-FFF2-40B4-BE49-F238E27FC236}">
                          <a16:creationId xmlns:a16="http://schemas.microsoft.com/office/drawing/2014/main" id="{928A756D-44BB-9FC0-8C9B-C1ED268AEA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3" name="Rechthoek 82">
                      <a:extLst>
                        <a:ext uri="{FF2B5EF4-FFF2-40B4-BE49-F238E27FC236}">
                          <a16:creationId xmlns:a16="http://schemas.microsoft.com/office/drawing/2014/main" id="{FCEB55FC-D86E-6D69-3187-CB8EDD86267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4" name="Ovaal 83">
                      <a:extLst>
                        <a:ext uri="{FF2B5EF4-FFF2-40B4-BE49-F238E27FC236}">
                          <a16:creationId xmlns:a16="http://schemas.microsoft.com/office/drawing/2014/main" id="{5E917375-55B8-7010-91CC-0FE8C9A89B4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0" name="Afbeelding 79">
                    <a:extLst>
                      <a:ext uri="{FF2B5EF4-FFF2-40B4-BE49-F238E27FC236}">
                        <a16:creationId xmlns:a16="http://schemas.microsoft.com/office/drawing/2014/main" id="{637A90C8-F2EA-873B-90D5-8A8BA764A1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1" name="Afbeelding 80">
                    <a:extLst>
                      <a:ext uri="{FF2B5EF4-FFF2-40B4-BE49-F238E27FC236}">
                        <a16:creationId xmlns:a16="http://schemas.microsoft.com/office/drawing/2014/main" id="{535A9468-AFA5-EC58-EFEC-A571F8B31D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08ECD9CF-B6DE-00CC-EE2D-49B77C92E02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7868EFD9-37FA-9068-C0B9-ADE6933C34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8F034925-D42D-5D16-16A8-D5AC0F2EE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5847DCD3-C76F-3E89-F437-C5754028A3D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7E3D2265-B6ED-F356-7223-CF4A7B47574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C0CDF9B4-75C2-82A5-9369-D46ADC65EBF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4DF1CE7C-E9E6-8B9C-1E32-907AC001439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84FB8A36-50FE-4AFD-BF7A-10E2B0EF97B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" name="ICOON_info">
              <a:extLst>
                <a:ext uri="{FF2B5EF4-FFF2-40B4-BE49-F238E27FC236}">
                  <a16:creationId xmlns:a16="http://schemas.microsoft.com/office/drawing/2014/main" id="{48ACEE1B-242B-B5F0-194F-667EAA66EB0D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67" name="Ovaal 66">
                <a:extLst>
                  <a:ext uri="{FF2B5EF4-FFF2-40B4-BE49-F238E27FC236}">
                    <a16:creationId xmlns:a16="http://schemas.microsoft.com/office/drawing/2014/main" id="{8F340F90-9197-5EF9-7D93-141F1C5999D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Graphic 163" descr="Informatie">
                <a:extLst>
                  <a:ext uri="{FF2B5EF4-FFF2-40B4-BE49-F238E27FC236}">
                    <a16:creationId xmlns:a16="http://schemas.microsoft.com/office/drawing/2014/main" id="{50D41316-8DA3-A36E-7B44-324DD2A72A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9ED540E0-7070-DB13-59AB-ABF04EC6568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62" name="Inspireren">
                <a:extLst>
                  <a:ext uri="{FF2B5EF4-FFF2-40B4-BE49-F238E27FC236}">
                    <a16:creationId xmlns:a16="http://schemas.microsoft.com/office/drawing/2014/main" id="{62A04428-6E83-32B4-9FAB-DCB1667D037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64" name="Freeform 12">
                  <a:extLst>
                    <a:ext uri="{FF2B5EF4-FFF2-40B4-BE49-F238E27FC236}">
                      <a16:creationId xmlns:a16="http://schemas.microsoft.com/office/drawing/2014/main" id="{BC8457D2-173B-3BAB-5615-0AE5B82F2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5" name="Freeform 13">
                  <a:extLst>
                    <a:ext uri="{FF2B5EF4-FFF2-40B4-BE49-F238E27FC236}">
                      <a16:creationId xmlns:a16="http://schemas.microsoft.com/office/drawing/2014/main" id="{E13BEEA4-A04E-AE3C-53CD-59348AA1D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6" name="Freeform 14">
                  <a:extLst>
                    <a:ext uri="{FF2B5EF4-FFF2-40B4-BE49-F238E27FC236}">
                      <a16:creationId xmlns:a16="http://schemas.microsoft.com/office/drawing/2014/main" id="{A5835AE3-E5C3-0B7C-B492-564AC14076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27FB5D2B-493D-E964-17BF-D365F4AB0276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55" name="Groep 54">
              <a:extLst>
                <a:ext uri="{FF2B5EF4-FFF2-40B4-BE49-F238E27FC236}">
                  <a16:creationId xmlns:a16="http://schemas.microsoft.com/office/drawing/2014/main" id="{55274F88-BD65-7EC3-24B0-0C2420703DD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56" name="Groep 55">
                <a:extLst>
                  <a:ext uri="{FF2B5EF4-FFF2-40B4-BE49-F238E27FC236}">
                    <a16:creationId xmlns:a16="http://schemas.microsoft.com/office/drawing/2014/main" id="{7A6085FC-A172-67B5-BB8D-17001DC0A45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8C460B96-126F-1EEE-8106-D2C3CE2BE5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1A6CC070-0550-5850-74BE-1EB18A25D2C3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Vrije vorm: vorm 59">
                    <a:extLst>
                      <a:ext uri="{FF2B5EF4-FFF2-40B4-BE49-F238E27FC236}">
                        <a16:creationId xmlns:a16="http://schemas.microsoft.com/office/drawing/2014/main" id="{1202B739-C50C-952F-22A9-A2DBEE381B7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61" name="Vrije vorm: vorm 60">
                    <a:extLst>
                      <a:ext uri="{FF2B5EF4-FFF2-40B4-BE49-F238E27FC236}">
                        <a16:creationId xmlns:a16="http://schemas.microsoft.com/office/drawing/2014/main" id="{0F0FA3AA-1DED-70D1-F41C-9531BACAECC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57" name="Tekstvak 56">
                <a:extLst>
                  <a:ext uri="{FF2B5EF4-FFF2-40B4-BE49-F238E27FC236}">
                    <a16:creationId xmlns:a16="http://schemas.microsoft.com/office/drawing/2014/main" id="{2EE8E4D7-969D-CD7D-74C3-E18162B8F8E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5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3x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B543A-2767-43F1-BC4B-829A30DC8451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63196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07254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1BEDD91-7E11-7F78-0EB1-7A61AEAA1FC3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2820339-A155-C2DA-5D85-1A8A70891837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6961C930-793D-30B1-AC1E-F37D153838DF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E6CA0822-5A7D-01B7-67B7-72AE344145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FFBBD8-5578-28EF-FA1B-A0B704E1BCA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7FC817E7-5A61-D634-3703-AAB1BBE944E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A8BFC37-3D23-7F23-92C4-E60F9DE2C6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12F2198-FA74-4AEB-030B-4F62E89C93E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FFCC9BA-0FE5-6DE6-B88C-0EAF11CF4CD7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6F1F168-F1B6-04AA-70A1-81E6CF7F5B08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D9EAC79E-1839-7C85-0B55-8C84A0ECB027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6" name="Groep 35">
                <a:extLst>
                  <a:ext uri="{FF2B5EF4-FFF2-40B4-BE49-F238E27FC236}">
                    <a16:creationId xmlns:a16="http://schemas.microsoft.com/office/drawing/2014/main" id="{52550A1A-3BDD-E55D-669F-0BB27F2F91C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9CF74A4B-BB77-E9C9-08E8-7C7BD9A78E6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6" name="Groep 45">
                    <a:extLst>
                      <a:ext uri="{FF2B5EF4-FFF2-40B4-BE49-F238E27FC236}">
                        <a16:creationId xmlns:a16="http://schemas.microsoft.com/office/drawing/2014/main" id="{4486B5C9-3E8A-2C5B-A620-EC874628EB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9" name="Rechthoek 48">
                      <a:extLst>
                        <a:ext uri="{FF2B5EF4-FFF2-40B4-BE49-F238E27FC236}">
                          <a16:creationId xmlns:a16="http://schemas.microsoft.com/office/drawing/2014/main" id="{1C0767B3-757F-89D7-F1B4-E990D162756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01FE88A9-1F9E-DE8F-8122-A542240BDE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Ovaal 50">
                      <a:extLst>
                        <a:ext uri="{FF2B5EF4-FFF2-40B4-BE49-F238E27FC236}">
                          <a16:creationId xmlns:a16="http://schemas.microsoft.com/office/drawing/2014/main" id="{5C5972BC-6B4B-8135-3095-DDB33A0AC0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7" name="Afbeelding 46">
                    <a:extLst>
                      <a:ext uri="{FF2B5EF4-FFF2-40B4-BE49-F238E27FC236}">
                        <a16:creationId xmlns:a16="http://schemas.microsoft.com/office/drawing/2014/main" id="{5B62A33F-4BCF-D95A-63D2-C2D31ECA03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CF326FF7-A89B-A394-24D9-34D0801F197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E9F9AFC9-F44B-0EEA-AE3D-7E090A28A75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C25A64C3-0F2E-346A-181C-A2FA9D28C8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B2BE2B41-F6F0-AB25-7D38-E170ED6821A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35F0D4D3-BFCD-B452-4F65-96DF194749C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9960AEAD-8CB3-84FA-B65D-0EB643A332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DF1021CD-36D0-EF67-730B-36367E1B0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11B84C2-DCA7-50A0-7574-C562CA55F26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8" name="Gelijkbenige driehoek 37">
                <a:extLst>
                  <a:ext uri="{FF2B5EF4-FFF2-40B4-BE49-F238E27FC236}">
                    <a16:creationId xmlns:a16="http://schemas.microsoft.com/office/drawing/2014/main" id="{01F4FC81-A7BE-A3DF-305C-5252593B9F7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>
              <a:extLst>
                <a:ext uri="{FF2B5EF4-FFF2-40B4-BE49-F238E27FC236}">
                  <a16:creationId xmlns:a16="http://schemas.microsoft.com/office/drawing/2014/main" id="{659DC2D3-96F0-8050-694C-44A67A579679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64EE95DD-EF7A-7797-9D56-47E5E7EF55A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raphic 163" descr="Informatie">
                <a:extLst>
                  <a:ext uri="{FF2B5EF4-FFF2-40B4-BE49-F238E27FC236}">
                    <a16:creationId xmlns:a16="http://schemas.microsoft.com/office/drawing/2014/main" id="{866667A0-93C8-1B83-28A5-F68E5D3DD9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16C13EA5-FB01-E446-D20C-CE31F2D2ED6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9" name="Inspireren">
                <a:extLst>
                  <a:ext uri="{FF2B5EF4-FFF2-40B4-BE49-F238E27FC236}">
                    <a16:creationId xmlns:a16="http://schemas.microsoft.com/office/drawing/2014/main" id="{D854E2D5-E630-6E4D-2C9C-E43E5809F34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C7C23C67-E152-981A-0599-915F68294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CA4712CF-C6C5-F02F-DF6F-B6F3E57A0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3" name="Freeform 14">
                  <a:extLst>
                    <a:ext uri="{FF2B5EF4-FFF2-40B4-BE49-F238E27FC236}">
                      <a16:creationId xmlns:a16="http://schemas.microsoft.com/office/drawing/2014/main" id="{0EFCC7D7-5360-288B-55CE-D031D66BDC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BB1FA0C5-74E3-6395-EB06-85F2A649ADA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84CE24E-1A41-6401-51A4-E142A49BE9D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A4F3D131-9E41-8F32-049B-F8987CF2154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43398105-4A43-D472-F6F8-6E4F71A90E4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02ABAC87-F648-BAB6-0A09-F85CD3FF3AD2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77FF17EC-FDAB-C3E5-33DC-82585BEECF84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8C53FCD-B8B8-729F-D8ED-C1414AFC8F0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8E442BAC-76B0-CA2C-5ED4-D0F695C293F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9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5x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1B212C8-27CD-44C7-8A57-6587493DD57A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47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904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4" name="Tijdelijke aanduiding voor afbeelding 16">
            <a:extLst>
              <a:ext uri="{FF2B5EF4-FFF2-40B4-BE49-F238E27FC236}">
                <a16:creationId xmlns:a16="http://schemas.microsoft.com/office/drawing/2014/main" id="{F3249781-074E-A875-B16D-B50D9144833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760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5" name="Tijdelijke aanduiding voor afbeelding 16">
            <a:extLst>
              <a:ext uri="{FF2B5EF4-FFF2-40B4-BE49-F238E27FC236}">
                <a16:creationId xmlns:a16="http://schemas.microsoft.com/office/drawing/2014/main" id="{F0A1C48D-CC16-E6F4-8EB6-4ED779A2273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61739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A0E3E43A-7F53-A1B6-9718-E03EB7CACED5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8200CA-17D3-37BE-D275-4E510B099910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2B005B-DFE8-D219-ED34-4A925CD3374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7547CCA6-FF94-E275-2C59-08F01F6333C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FCDBAD4-61BC-E5B8-2689-52FBF923FFBD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6CEA1BB-6A1A-7A2B-52BC-2A654FCD53B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435A2C1-288D-FD3D-C18D-B1C829ECA50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EF52C089-2E3E-52D9-1437-114FC559397B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810B2407-0469-814E-88E3-304AA60EDF5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DF8C078-39F0-2187-08F3-73CEE7194351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A749A02A-9780-3C48-8024-5209C134716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32E06948-C237-0DAF-527C-B61A8C19154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EF4C4060-F043-8A29-9F21-8C3F1046A1C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8" name="Groep 47">
                    <a:extLst>
                      <a:ext uri="{FF2B5EF4-FFF2-40B4-BE49-F238E27FC236}">
                        <a16:creationId xmlns:a16="http://schemas.microsoft.com/office/drawing/2014/main" id="{FFF34B06-FF44-AFD0-1680-853AD66FDD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8D0763BA-D2E9-B036-6E36-C6A99F75D4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3C9319DF-5232-122B-07DF-D9F76D801C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Ovaal 52">
                      <a:extLst>
                        <a:ext uri="{FF2B5EF4-FFF2-40B4-BE49-F238E27FC236}">
                          <a16:creationId xmlns:a16="http://schemas.microsoft.com/office/drawing/2014/main" id="{B0FB3FFE-7322-E2DD-8E8A-7750CC6FC3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23A6B195-D9EF-0E32-CA0B-2D221ADDA89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0EBED73B-124F-1B99-0424-ADF575CD10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ED7DA034-74EF-C7C2-B8AA-93316AF25AF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C0EF78E2-6267-E152-6147-8A5125E9E5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884C5A3-B370-7711-EEB2-537CA359B03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BFE67339-F951-CE41-9F1F-03039B0FA1C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70AD5692-032A-B084-E224-332AE1DACB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EBAD3D83-D98D-425D-2E15-41B03427784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9F62CA87-1483-B839-895C-0B4CE565A8F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0" name="Gelijkbenige driehoek 39">
                <a:extLst>
                  <a:ext uri="{FF2B5EF4-FFF2-40B4-BE49-F238E27FC236}">
                    <a16:creationId xmlns:a16="http://schemas.microsoft.com/office/drawing/2014/main" id="{A583FB57-8434-EBE9-1790-5262A730636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ICOON_info">
              <a:extLst>
                <a:ext uri="{FF2B5EF4-FFF2-40B4-BE49-F238E27FC236}">
                  <a16:creationId xmlns:a16="http://schemas.microsoft.com/office/drawing/2014/main" id="{AFEE2C5A-6B0A-E7FE-F573-B31CA047FA3E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85A16AD0-2DBD-A2EB-D958-6BA821B1971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raphic 163" descr="Informatie">
                <a:extLst>
                  <a:ext uri="{FF2B5EF4-FFF2-40B4-BE49-F238E27FC236}">
                    <a16:creationId xmlns:a16="http://schemas.microsoft.com/office/drawing/2014/main" id="{5DAF385E-2D5E-87DE-FE7E-9BB028A73E0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1CA5E7D-2515-2552-D47E-01C94BDF9E31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1" name="Inspireren">
                <a:extLst>
                  <a:ext uri="{FF2B5EF4-FFF2-40B4-BE49-F238E27FC236}">
                    <a16:creationId xmlns:a16="http://schemas.microsoft.com/office/drawing/2014/main" id="{A6FFB968-B2E5-FDAD-4424-F5911DC0149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60750295-01BF-49A3-0E88-76C8CD6C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4" name="Freeform 13">
                  <a:extLst>
                    <a:ext uri="{FF2B5EF4-FFF2-40B4-BE49-F238E27FC236}">
                      <a16:creationId xmlns:a16="http://schemas.microsoft.com/office/drawing/2014/main" id="{76B5E774-8A39-9479-5698-A2AD37518E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4">
                  <a:extLst>
                    <a:ext uri="{FF2B5EF4-FFF2-40B4-BE49-F238E27FC236}">
                      <a16:creationId xmlns:a16="http://schemas.microsoft.com/office/drawing/2014/main" id="{843BD78B-6440-32E7-5230-5F86091EC9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1BE2473F-CBEA-2BAE-AB58-22F9CCBA9AF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6D974928-309B-8EE2-9125-1E515AB01D33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49C5526B-71F9-B8DD-557E-B6E417F9E70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CC9CF50E-686E-9602-D618-9A4E4CE65C4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8" name="Groep 27">
                  <a:extLst>
                    <a:ext uri="{FF2B5EF4-FFF2-40B4-BE49-F238E27FC236}">
                      <a16:creationId xmlns:a16="http://schemas.microsoft.com/office/drawing/2014/main" id="{1BA39192-088B-2668-9BDA-5A08B47F8F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BF49DE5B-DC59-607C-F2AE-5E7E0909AE5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83E1E69C-61A8-769E-82D2-E36E930D304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6969B41F-B5FF-F469-B023-3644137AC52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9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8x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2C72D20-EA3A-4D73-B70D-F8B50ABB8C04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52029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84920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6" name="Tijdelijke aanduiding voor afbeelding 16">
            <a:extLst>
              <a:ext uri="{FF2B5EF4-FFF2-40B4-BE49-F238E27FC236}">
                <a16:creationId xmlns:a16="http://schemas.microsoft.com/office/drawing/2014/main" id="{52797F0B-0AF1-F7E9-0750-13796D3738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17812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35F313C6-9854-9ED7-895D-E50D00D3194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19138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BE5F5E03-4E60-317C-16DE-CC9BFA27400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452029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9" name="Tijdelijke aanduiding voor afbeelding 16">
            <a:extLst>
              <a:ext uri="{FF2B5EF4-FFF2-40B4-BE49-F238E27FC236}">
                <a16:creationId xmlns:a16="http://schemas.microsoft.com/office/drawing/2014/main" id="{6D5AE00A-4952-4650-00D2-088812CF609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84920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20" name="Tijdelijke aanduiding voor afbeelding 16">
            <a:extLst>
              <a:ext uri="{FF2B5EF4-FFF2-40B4-BE49-F238E27FC236}">
                <a16:creationId xmlns:a16="http://schemas.microsoft.com/office/drawing/2014/main" id="{306A1CD5-9B56-C6CC-4635-1C924F009B0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917812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FB5B2E14-BE84-BCEB-9AC3-EEDB2B723C44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6A04E10-5665-EB80-FAD8-F675B240DC23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1257885-B6DA-DB4A-8CC7-1328C4A68A7B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30315B7A-18FD-B178-357A-1F4C5440026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174BFAC-0F16-F3CD-AB7B-2E11A27AF443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39497E-BA05-10A9-E984-07063809D74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3F2B080-A614-9B47-601D-AEEBF2038E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B24963F-C8E3-B24C-8CAD-A30D8B558C25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BDAAF35-0FF4-74CD-31C5-D987A2862A2F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31265B2-769C-5458-629C-AD17D757943D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E914D9A-BB84-A9B7-D52F-147F5807070D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9DDA8086-293C-2A67-6D52-75CC30369B0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34A2D32E-1F3F-4227-1A84-3AEDE2465BB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1" name="Groep 50">
                    <a:extLst>
                      <a:ext uri="{FF2B5EF4-FFF2-40B4-BE49-F238E27FC236}">
                        <a16:creationId xmlns:a16="http://schemas.microsoft.com/office/drawing/2014/main" id="{01856909-64A5-463F-5163-AD91C76BEE7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43CC0AA-532C-1137-5C22-3FDD91E29A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4CA0B3D9-19A9-33E3-4581-40AB2C4CB82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Ovaal 55">
                      <a:extLst>
                        <a:ext uri="{FF2B5EF4-FFF2-40B4-BE49-F238E27FC236}">
                          <a16:creationId xmlns:a16="http://schemas.microsoft.com/office/drawing/2014/main" id="{06226EF2-ECAD-CF83-2DBF-0DC9810CCD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F7E58752-4579-1268-E934-2636C5688C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8812E136-8448-D3FA-BB8E-F9C78E5530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2C8EF9AE-11C9-B2FF-60C0-38F4F8B1D32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0F40C97F-1BDD-3698-D9F6-244DDE629C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6902304-93AF-9BC8-2EB5-1A4E1B75481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521AAC5-33A0-F6EF-60C0-9461A95BCF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7F38B84-DA9B-40A7-58DC-9DC147FAE9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702DE6E3-6279-76AB-C77D-8768786086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642DE9-EB8A-F0E3-60A4-D910D5AFDBC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3" name="Gelijkbenige driehoek 42">
                <a:extLst>
                  <a:ext uri="{FF2B5EF4-FFF2-40B4-BE49-F238E27FC236}">
                    <a16:creationId xmlns:a16="http://schemas.microsoft.com/office/drawing/2014/main" id="{6353C08C-FA3D-FB3D-8A97-00D623FCC50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ICOON_info">
              <a:extLst>
                <a:ext uri="{FF2B5EF4-FFF2-40B4-BE49-F238E27FC236}">
                  <a16:creationId xmlns:a16="http://schemas.microsoft.com/office/drawing/2014/main" id="{030E1DAE-0AF9-0F8B-9FB8-F0243DD24CCB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9" name="Ovaal 38">
                <a:extLst>
                  <a:ext uri="{FF2B5EF4-FFF2-40B4-BE49-F238E27FC236}">
                    <a16:creationId xmlns:a16="http://schemas.microsoft.com/office/drawing/2014/main" id="{66BD7785-19CD-67DE-9656-F6935ED9423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raphic 163" descr="Informatie">
                <a:extLst>
                  <a:ext uri="{FF2B5EF4-FFF2-40B4-BE49-F238E27FC236}">
                    <a16:creationId xmlns:a16="http://schemas.microsoft.com/office/drawing/2014/main" id="{9B462E07-E5CE-82E4-843E-6261EE84939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B9B15E22-9455-C06D-36AF-3631E3E76FEF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B6CB7955-883F-36A7-AACD-06C1DE7D11E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B3B3EF27-68C2-61F0-12C3-76DBC71A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1B6C3523-3C33-D9B2-8539-AF66D032A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39FDF4F7-04E6-9A05-0D75-978B1B3807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72D21BEA-A69C-16A6-DCC7-CA3006D1232F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80626468-5D29-A9DB-66B7-1E4726E386E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8" name="Groep 27">
                <a:extLst>
                  <a:ext uri="{FF2B5EF4-FFF2-40B4-BE49-F238E27FC236}">
                    <a16:creationId xmlns:a16="http://schemas.microsoft.com/office/drawing/2014/main" id="{27992852-BCC4-126C-8321-ACA295BFDA62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1B5825DA-3CAF-4502-1DB0-D5AD050257BD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E633C8F6-2BB3-F3B2-65B1-EE43B8FC7D3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2" name="Vrije vorm: vorm 31">
                    <a:extLst>
                      <a:ext uri="{FF2B5EF4-FFF2-40B4-BE49-F238E27FC236}">
                        <a16:creationId xmlns:a16="http://schemas.microsoft.com/office/drawing/2014/main" id="{13F1A64B-6C10-11FF-0F9A-315E2F499FD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3" name="Vrije vorm: vorm 32">
                    <a:extLst>
                      <a:ext uri="{FF2B5EF4-FFF2-40B4-BE49-F238E27FC236}">
                        <a16:creationId xmlns:a16="http://schemas.microsoft.com/office/drawing/2014/main" id="{228AE0C0-4720-B79B-2A72-A4C9EAD28A6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E95F67C1-91F8-1589-A683-24D5B4E6B39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36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17CC9AC3-D9AB-29D8-6FE9-89ABF562749F}"/>
              </a:ext>
            </a:extLst>
          </p:cNvPr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#1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833BC-2BCD-459A-A07F-8BF3DC2B6D64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FB7B2255-55E9-265C-8D2D-CD4015864A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883643" cy="685800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6" name="Tijdelijke aanduiding voor tekst 18">
            <a:extLst>
              <a:ext uri="{FF2B5EF4-FFF2-40B4-BE49-F238E27FC236}">
                <a16:creationId xmlns:a16="http://schemas.microsoft.com/office/drawing/2014/main" id="{07A92A2F-B28E-1AA4-B7E6-A22A1775A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133248AD-A0A6-2D3B-438C-304B5EF815A9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4B57176-6381-2658-EAC8-53F5B9AE3AB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7A6116A-ED1E-3B64-4A50-CB00B8CBAA6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C547444-80ED-529A-5F0B-7AB4BAC6AEBB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54F99AC-DE0A-0C96-3C09-83A1F519C53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EB62EF6E-3E46-BAF1-107C-4B52A9EBA7D1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63E8D66F-D464-1A68-F87A-623BB632C03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9481C4E-806D-6479-6F69-E6CD84F2ED1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EA8BC04-D980-7068-7FE5-DA9973C62957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CB8E3829-1E33-57F5-F9BA-8BCF0A2592FD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B41667F-93A4-24C5-523D-482A73C650E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hthoek 56">
                <a:extLst>
                  <a:ext uri="{FF2B5EF4-FFF2-40B4-BE49-F238E27FC236}">
                    <a16:creationId xmlns:a16="http://schemas.microsoft.com/office/drawing/2014/main" id="{C0AF4A3F-6B37-88A6-4CC8-22DA55E5DA6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3AEF362C-E2AB-29A4-DFF0-CF9BB9AEFA31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1" name="Rechthoek: afgeronde hoeken 70">
                  <a:extLst>
                    <a:ext uri="{FF2B5EF4-FFF2-40B4-BE49-F238E27FC236}">
                      <a16:creationId xmlns:a16="http://schemas.microsoft.com/office/drawing/2014/main" id="{7A7569BE-476B-D15D-1F04-6B9A5315F10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C7911B75-8C19-886B-41FC-0AB2981ADF4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34512AB1-2B48-0756-A801-ABF43E269DA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B0383D3D-0F6A-8D49-FE9E-F623C63B48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58B368D1-F727-1163-7316-69040A0C404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3CEDC4C-0285-4631-02E3-E4561F8B26E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9" name="Groep 58">
                <a:extLst>
                  <a:ext uri="{FF2B5EF4-FFF2-40B4-BE49-F238E27FC236}">
                    <a16:creationId xmlns:a16="http://schemas.microsoft.com/office/drawing/2014/main" id="{64827018-4DEE-07CC-0540-715F04C8600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76300A3-9ADC-B42D-DEDD-4875A5743A8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5" name="Rechthoek: afgeronde hoeken 64">
                    <a:extLst>
                      <a:ext uri="{FF2B5EF4-FFF2-40B4-BE49-F238E27FC236}">
                        <a16:creationId xmlns:a16="http://schemas.microsoft.com/office/drawing/2014/main" id="{E570D19C-E531-91C5-90FC-3928FB50A3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AE74BC55-03C3-7B72-4866-367E98D6C8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2630DA57-E337-D891-B33F-8E625E9E76D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F8555A2D-ABB9-D838-A024-040DE3F4E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E1E5EE0E-9881-331D-DF7B-2187570B6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67138DF9-A551-A9D3-68B6-B54FAB78BC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4" name="Boog 63">
                  <a:extLst>
                    <a:ext uri="{FF2B5EF4-FFF2-40B4-BE49-F238E27FC236}">
                      <a16:creationId xmlns:a16="http://schemas.microsoft.com/office/drawing/2014/main" id="{E81D3D0A-8805-6A16-9BF6-A20E047254D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A9E0FAAC-8DD1-3D73-1CA9-5D2F3A00E227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0976B0B1-25C0-BFF0-37D5-4EB32C9AC32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2" name="Vrije vorm: vorm 61">
                <a:extLst>
                  <a:ext uri="{FF2B5EF4-FFF2-40B4-BE49-F238E27FC236}">
                    <a16:creationId xmlns:a16="http://schemas.microsoft.com/office/drawing/2014/main" id="{232A06D6-54EE-9ED9-01F3-E91BE9F8E15B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98E1E616-7B5B-F74D-B980-985B2AA7C426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98D9ED74-1AD5-5014-DF30-3D4842CA966F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7" name="ICOON_info">
                <a:extLst>
                  <a:ext uri="{FF2B5EF4-FFF2-40B4-BE49-F238E27FC236}">
                    <a16:creationId xmlns:a16="http://schemas.microsoft.com/office/drawing/2014/main" id="{9B88CCA6-5B35-458B-0E8A-63F5A9E1F5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4" name="Ovaal 53">
                  <a:extLst>
                    <a:ext uri="{FF2B5EF4-FFF2-40B4-BE49-F238E27FC236}">
                      <a16:creationId xmlns:a16="http://schemas.microsoft.com/office/drawing/2014/main" id="{AD65FAE4-EC0E-A22F-AA95-55B638FAD1A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Graphic 163" descr="Informatie">
                  <a:extLst>
                    <a:ext uri="{FF2B5EF4-FFF2-40B4-BE49-F238E27FC236}">
                      <a16:creationId xmlns:a16="http://schemas.microsoft.com/office/drawing/2014/main" id="{4233DE8C-3F14-C8DD-635A-9D426BAE813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FDA1C175-CECC-604D-3734-99E3964F5268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9" name="Inspireren">
                  <a:extLst>
                    <a:ext uri="{FF2B5EF4-FFF2-40B4-BE49-F238E27FC236}">
                      <a16:creationId xmlns:a16="http://schemas.microsoft.com/office/drawing/2014/main" id="{E7765A71-94D8-CDE8-96C2-1CD685DDE61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1" name="Freeform 12">
                    <a:extLst>
                      <a:ext uri="{FF2B5EF4-FFF2-40B4-BE49-F238E27FC236}">
                        <a16:creationId xmlns:a16="http://schemas.microsoft.com/office/drawing/2014/main" id="{C20174A2-3C20-245C-1E00-6561A39EA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3">
                    <a:extLst>
                      <a:ext uri="{FF2B5EF4-FFF2-40B4-BE49-F238E27FC236}">
                        <a16:creationId xmlns:a16="http://schemas.microsoft.com/office/drawing/2014/main" id="{FF1CE016-5CF4-C0F0-84BC-5C1A4E327F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3" name="Freeform 14">
                    <a:extLst>
                      <a:ext uri="{FF2B5EF4-FFF2-40B4-BE49-F238E27FC236}">
                        <a16:creationId xmlns:a16="http://schemas.microsoft.com/office/drawing/2014/main" id="{84345FED-FB36-DB21-33EA-41564C7DF3C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0" name="Tekstvak 49">
                  <a:extLst>
                    <a:ext uri="{FF2B5EF4-FFF2-40B4-BE49-F238E27FC236}">
                      <a16:creationId xmlns:a16="http://schemas.microsoft.com/office/drawing/2014/main" id="{BE1E7670-35A1-6B6B-8583-A84BDD20458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AF765724-9C66-95D7-6070-3B3B15783E9C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0" name="Groep 29">
                <a:extLst>
                  <a:ext uri="{FF2B5EF4-FFF2-40B4-BE49-F238E27FC236}">
                    <a16:creationId xmlns:a16="http://schemas.microsoft.com/office/drawing/2014/main" id="{E93A3E43-818E-6CC3-3F7B-B0F337BB690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FF37F186-F0B9-EED9-B225-71484620096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0" name="Groep 39">
                    <a:extLst>
                      <a:ext uri="{FF2B5EF4-FFF2-40B4-BE49-F238E27FC236}">
                        <a16:creationId xmlns:a16="http://schemas.microsoft.com/office/drawing/2014/main" id="{6BD11237-19B4-5185-FFF1-8C8A14FF8E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3D83449F-FB8C-AF05-3B2C-42C87126BA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Rechthoek 43">
                      <a:extLst>
                        <a:ext uri="{FF2B5EF4-FFF2-40B4-BE49-F238E27FC236}">
                          <a16:creationId xmlns:a16="http://schemas.microsoft.com/office/drawing/2014/main" id="{9CDDDB78-4AAD-3638-2ED6-323D651F7F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5" name="Ovaal 44">
                      <a:extLst>
                        <a:ext uri="{FF2B5EF4-FFF2-40B4-BE49-F238E27FC236}">
                          <a16:creationId xmlns:a16="http://schemas.microsoft.com/office/drawing/2014/main" id="{F2B22B3D-1CBF-3344-FCD7-5518FFECBC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190B7933-2492-FD86-F2EB-E8A5F51F6E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Afbeelding 41">
                    <a:extLst>
                      <a:ext uri="{FF2B5EF4-FFF2-40B4-BE49-F238E27FC236}">
                        <a16:creationId xmlns:a16="http://schemas.microsoft.com/office/drawing/2014/main" id="{DEE37091-CE67-952C-4C95-C1956352AE5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7A54D89E-DBB7-5416-47D7-56CE8C3AC54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231722A-E3C0-BAEA-FD3E-D9671AEB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35DC297C-69E0-021B-0180-64DBBCD5514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DB9BDF5-BDB5-6ADF-3FC7-B98825E7472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51F6AB17-4D72-AADE-4691-561D8FE7CD9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E06707BD-8D58-4B7E-9FBD-873CBA4D9B4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FCBDD2E-52D0-C77E-9BC9-322056F973A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2" name="Gelijkbenige driehoek 31">
                <a:extLst>
                  <a:ext uri="{FF2B5EF4-FFF2-40B4-BE49-F238E27FC236}">
                    <a16:creationId xmlns:a16="http://schemas.microsoft.com/office/drawing/2014/main" id="{B5A5A520-81D4-6646-B913-48ABF3062FA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639171F4-F349-A96C-AB4E-BA447DAF2C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0AA92F3A-EA27-C75D-0F6A-A66F373980A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1C8FD130-EB1E-A8E8-D3D1-EE0F312980E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021267EF-4526-4C7E-7E80-C111BC8FE00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4" name="Groep 23">
                <a:extLst>
                  <a:ext uri="{FF2B5EF4-FFF2-40B4-BE49-F238E27FC236}">
                    <a16:creationId xmlns:a16="http://schemas.microsoft.com/office/drawing/2014/main" id="{9C99F11D-A747-1125-3BA5-AAE89C907FF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2A320BCF-281D-1D04-73A6-F3E8B18CD0A7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7" name="Groep 26">
                  <a:extLst>
                    <a:ext uri="{FF2B5EF4-FFF2-40B4-BE49-F238E27FC236}">
                      <a16:creationId xmlns:a16="http://schemas.microsoft.com/office/drawing/2014/main" id="{0DBFF3F2-CAF2-C5C4-B710-AB08E289527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FC58FA6-B03C-87DE-F027-9E478190EA5A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7913F690-116B-4778-BE13-1AD2B05345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E7A88F5A-AA24-CCF1-7B20-1908D65F2FEE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65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0CA508-B273-4D53-A64E-FB05E270E0EA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6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40562B5D-4BCD-1D4E-BB65-7F5FCBABE005}"/>
              </a:ext>
            </a:extLst>
          </p:cNvPr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#2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AF32-20FA-402F-AED8-2A700200A599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B460069-16B0-DE5C-7C45-BAB07D3C0B9F}"/>
              </a:ext>
            </a:extLst>
          </p:cNvPr>
          <p:cNvSpPr/>
          <p:nvPr userDrawn="1"/>
        </p:nvSpPr>
        <p:spPr>
          <a:xfrm>
            <a:off x="-10751" y="3282846"/>
            <a:ext cx="12192000" cy="357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719138"/>
            <a:ext cx="3318867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grpSp>
        <p:nvGrpSpPr>
          <p:cNvPr id="77" name="INSTRUCTION">
            <a:extLst>
              <a:ext uri="{FF2B5EF4-FFF2-40B4-BE49-F238E27FC236}">
                <a16:creationId xmlns:a16="http://schemas.microsoft.com/office/drawing/2014/main" id="{6727D08B-166C-E220-C65A-4C6CF286CBC0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982C114D-4EFE-C875-84BD-A1CE7AD31CB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F5F23281-7424-FD20-47C9-D062D2185EB2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4C243F47-F3A7-733B-E9A3-262CD6642BF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089F710C-E487-E596-3890-24CEF5FCE9D0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al 81">
              <a:extLst>
                <a:ext uri="{FF2B5EF4-FFF2-40B4-BE49-F238E27FC236}">
                  <a16:creationId xmlns:a16="http://schemas.microsoft.com/office/drawing/2014/main" id="{BB4E3693-18B2-F2AE-2B86-4D729CD8ED61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DB2448-43DC-D522-A2AF-2F7F78AA844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4F7C7F5-84EE-08A5-C2A8-D40863C44DF7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6C87FE6-659D-FB5D-2B4D-4C68F02586CD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8D0654E8-0407-3E0C-07B6-54D13B858C4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B77EC59-F841-70DB-26E5-CE9B30D388B6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601E5B5-6A3C-925D-B3DA-0F098B5634F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84B9510-A7DE-3DD7-A80D-8A0B0B0C4EB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12DEEEF7-AEB5-09F8-5822-3D84848671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A4017AF6-03CB-3D6B-8B14-379F8B68277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3495504B-7940-4E65-5F69-67711EE312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1898BC6E-051E-9288-F6FD-986FC16B60F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A3070010-4F72-D403-7D2F-FCFA7991046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60E55EC3-343D-AD8D-76DF-3702E8AD90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E55E20E0-3758-7265-9512-AA24D5A025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68DC690D-6824-D7CF-CB6F-51B7434679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A54E62A1-E56D-AE7D-96FC-C4D19C33B9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08CA9C1-69AF-1E21-0D5E-D6DCEBC337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93115381-446F-4BCA-F0E0-EB297ABCA5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C0E1C64-7500-6EA8-C9C9-0965D89191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62656C27-C3C4-3986-70C6-DD93E192432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51CE933D-DBFC-7BD3-4475-6C5C778801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38AF839-02B0-B463-4B31-ABCCD3D0BD26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102" name="Ovaal 101">
                <a:extLst>
                  <a:ext uri="{FF2B5EF4-FFF2-40B4-BE49-F238E27FC236}">
                    <a16:creationId xmlns:a16="http://schemas.microsoft.com/office/drawing/2014/main" id="{7D5D1986-BAAE-9314-F7AD-47D03D8282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raphic 163" descr="Informatie">
                <a:extLst>
                  <a:ext uri="{FF2B5EF4-FFF2-40B4-BE49-F238E27FC236}">
                    <a16:creationId xmlns:a16="http://schemas.microsoft.com/office/drawing/2014/main" id="{B2BAC2C0-C711-77EF-73CB-035DD8B57B8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D4E706EA-4885-65F8-12D4-2DF68C3F7074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97" name="Inspireren">
                <a:extLst>
                  <a:ext uri="{FF2B5EF4-FFF2-40B4-BE49-F238E27FC236}">
                    <a16:creationId xmlns:a16="http://schemas.microsoft.com/office/drawing/2014/main" id="{5339DD9A-85F2-94EE-5BCC-071F283B9E4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9" name="Freeform 12">
                  <a:extLst>
                    <a:ext uri="{FF2B5EF4-FFF2-40B4-BE49-F238E27FC236}">
                      <a16:creationId xmlns:a16="http://schemas.microsoft.com/office/drawing/2014/main" id="{B75CC60E-C9CD-959A-331E-93A944BFDA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5F1712B6-19E1-0828-C287-151DF8A78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3A2561F4-9F85-5A87-463A-7A2A079938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98" name="Tekstvak 97">
                <a:extLst>
                  <a:ext uri="{FF2B5EF4-FFF2-40B4-BE49-F238E27FC236}">
                    <a16:creationId xmlns:a16="http://schemas.microsoft.com/office/drawing/2014/main" id="{D8BBD7EF-A3E0-DA7E-5462-D6E918B1B8B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BED0169-CBA1-01B4-9D3C-4ACF33C8A4FB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8B41351A-A077-08EB-1C6B-CAF91E68BC5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93" name="Vrije vorm: vorm 92">
                  <a:extLst>
                    <a:ext uri="{FF2B5EF4-FFF2-40B4-BE49-F238E27FC236}">
                      <a16:creationId xmlns:a16="http://schemas.microsoft.com/office/drawing/2014/main" id="{EE0EF60D-874E-8208-480B-DD484BBF4432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94" name="Groep 93">
                  <a:extLst>
                    <a:ext uri="{FF2B5EF4-FFF2-40B4-BE49-F238E27FC236}">
                      <a16:creationId xmlns:a16="http://schemas.microsoft.com/office/drawing/2014/main" id="{2C51480B-00EB-CBA7-F51F-4B07FFCE094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95" name="Vrije vorm: vorm 94">
                    <a:extLst>
                      <a:ext uri="{FF2B5EF4-FFF2-40B4-BE49-F238E27FC236}">
                        <a16:creationId xmlns:a16="http://schemas.microsoft.com/office/drawing/2014/main" id="{DB05D42B-D730-A5EE-3228-DC4E98A9D95D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6" name="Vrije vorm: vorm 95">
                    <a:extLst>
                      <a:ext uri="{FF2B5EF4-FFF2-40B4-BE49-F238E27FC236}">
                        <a16:creationId xmlns:a16="http://schemas.microsoft.com/office/drawing/2014/main" id="{B755D216-ABA2-6F82-0A6F-AA0E941971E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2" name="Tekstvak 91">
                <a:extLst>
                  <a:ext uri="{FF2B5EF4-FFF2-40B4-BE49-F238E27FC236}">
                    <a16:creationId xmlns:a16="http://schemas.microsoft.com/office/drawing/2014/main" id="{0D9230C9-C94F-50B9-217C-348BF10D06C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2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#3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ED40-DA41-4441-97A5-FD26E542C26E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87611670-58DA-B79F-CA76-4F57F88930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C2C8F9D-7B0D-9FDE-26A1-FD90378B3D8A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78FB479-8A76-1C9D-5023-FA566C503C79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CF71405-DC9F-7B52-1C87-32135C66368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E40A625-2D49-F59E-4DCA-60B46DA3B65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2E59A89-BDFB-77A0-0B5C-BC3122FC65BA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6E206292-8A2B-5D74-7AAF-DA77D592B28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18C8DF89-B5D7-AF37-C2C6-3E9123D4D97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F465291-34CB-2150-E4F6-3F17AAC02421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A32ADE78-9D33-8D97-B074-951FCED8DB99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8BA398F-BD5B-9CCE-7366-8401706989A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CDC505D3-7713-3FFF-8D72-E7C0B389DE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FB827EDC-B331-1ED5-DE8E-E14A84DD673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3FF31C92-EC27-50E2-4D86-4E19F988399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3" name="Groep 42">
                    <a:extLst>
                      <a:ext uri="{FF2B5EF4-FFF2-40B4-BE49-F238E27FC236}">
                        <a16:creationId xmlns:a16="http://schemas.microsoft.com/office/drawing/2014/main" id="{BF8C4EB6-B737-A181-D87A-30791E9B96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93F0B661-D7F0-2DFD-EF6F-DFCA7E60DD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2332BAE2-9F34-2559-B4C9-FD5BDDB2B23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Ovaal 47">
                      <a:extLst>
                        <a:ext uri="{FF2B5EF4-FFF2-40B4-BE49-F238E27FC236}">
                          <a16:creationId xmlns:a16="http://schemas.microsoft.com/office/drawing/2014/main" id="{6CDDF950-0EBF-0B86-2078-43036B8791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2D8A04A6-4492-C8F8-E611-421B0E5F8F1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CA16BBFD-31DB-C954-34B0-CEB3DAC460F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19A039E-3D01-ECFD-6439-822EF143DAB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2B3626F2-D44F-1275-7CEF-4457D18D05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5051741A-C949-09C0-55E4-55C0D39A0F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66AB9058-C084-AC82-3AF9-3637F00B5EE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F84CB722-6F8C-D7AB-A828-838A37389B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A144ADDA-6DC2-F2F7-7F91-43C0850BFE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1DBA312D-EC97-889F-D4C5-B9200205BF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5" name="Gelijkbenige driehoek 34">
                <a:extLst>
                  <a:ext uri="{FF2B5EF4-FFF2-40B4-BE49-F238E27FC236}">
                    <a16:creationId xmlns:a16="http://schemas.microsoft.com/office/drawing/2014/main" id="{09A15732-BDE8-542D-5863-316C755C92B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ICOON_info">
              <a:extLst>
                <a:ext uri="{FF2B5EF4-FFF2-40B4-BE49-F238E27FC236}">
                  <a16:creationId xmlns:a16="http://schemas.microsoft.com/office/drawing/2014/main" id="{5F28FCA8-57DD-0197-93A4-84AFCD5EE482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49AF1E89-FCE1-D59C-6D39-7A08E0D23AD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40B2A05-F9AC-7D19-C7C7-DE0BEF7CCDD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03A1CCB-33FB-0D14-6F44-E3A9704533F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5202B4B5-D03A-6A4F-130F-687E22D4B16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BC546C31-F5B8-F00D-920A-7E308F668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42CD2A26-4A3D-0A9E-6C94-FADFA1428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D398C350-960B-03E2-ABA1-A85D931A1A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90EE85A7-9A15-E82D-7576-416C83AF37AC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8360425-34BB-7D4E-B0EF-D56C36FC976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D0D8D8EA-1FFA-DC03-0677-7B12ADBF2FD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305D4A91-0C36-8B95-B019-10AD9F87D53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368CC647-2084-DC74-39C7-3472C3D594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789CE6E4-DDE0-7703-952A-785709CD61D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5E232362-C8EC-E5D3-F552-0E8E1F8804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CE3D5211-797B-ABF8-8A93-B51A9707807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76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345EB16D-6C07-A3A7-C8EF-77B6EB08CF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4687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Title </a:t>
            </a:r>
            <a:r>
              <a:rPr lang="nl-NL" dirty="0" err="1"/>
              <a:t>goes</a:t>
            </a:r>
            <a:r>
              <a:rPr lang="nl-NL" dirty="0"/>
              <a:t>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1A8B-F89F-4D82-BAB1-3F1AC15D38D8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#4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B363B4BC-660F-1009-3438-1B55FDF3B068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DFAF34E6-1AA3-BCFC-9137-2FF3ADFFE044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704BC09-1D9B-D092-E6F9-6FE2DED28C7C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A7F8C2B0-F4D2-617E-A9EA-637C20EA98F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4A22585-9B16-848E-03FD-55DE9D7CF1E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BAC1470C-9968-0128-1046-E5819ABC52A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55D5E45-0893-B0B4-CD07-A88BFFFC71A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80811B9-36F7-DDDE-B671-34DFC153B08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6A1B1C9B-0982-912E-4346-576967CC7E20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CE0C77D-5AEF-CB17-2396-E24DC62B6DA0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80C35BB-83B3-A5E6-E7B3-40DCA33A08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3BA383B2-11F7-2AD9-A22B-8634DF84DC7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AD78E440-34A8-0D9D-0A2E-0BB5698A01E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075C3B1D-0444-E93A-0DC9-B32800B1C2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411236DF-7524-CFCB-3476-23A187B8D4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DBB99C89-658C-0DEE-DBAB-F6DF7898E8A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05D6F6A9-7824-28A5-3544-35E60F77E2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D82A12A5-8BC4-B727-83B4-DD46F1139F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F6C6E924-76EC-652B-BF00-2A0082096A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AC64C1A5-1051-2CF4-0848-169A3E70C45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322D296E-B234-EBD7-90A6-59EED8D32E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56916F65-0C15-0270-FDBC-984AB0D5434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2DEEAE6B-90C4-1A11-2F35-FAC7B069769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A8118F3-F514-0179-2B82-B62EEF71C1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BB96390-779B-2462-3C1D-18131C25213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19A85CDD-2CFA-571C-EB57-DD934FCD602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9D5A31E1-ECFA-F2FB-2686-020348684FA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0EE35539-F4F0-C67D-26BD-D7DC9F990210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93F83CE2-389E-329A-9BE1-50FA7B02C08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5923D4E0-D396-469C-6B8E-31DCEA24EF3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B2DF9228-1C68-0571-9843-7278A8480AB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D309083F-00DA-B9E5-8236-D5042FB5377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AB84804-07E6-59E4-70CE-B877F125C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1A30D9F0-2E34-3C10-BF44-3CF7455EF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05B598AE-F4F7-C756-2036-7AE12D52D7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D6C305F2-3BFB-928F-082E-23E37A4D1A4A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F8DFEDCC-E904-5DFC-1ECD-9A44E436373F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DA4DA024-7465-20A0-E5D1-8FC0324988E0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249612A2-2B03-C417-BD46-A5B59216D30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C34B0607-D71B-E547-FB7B-7B87EACB156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D8BF9584-2FE5-2C1D-EA1B-B29ACBD20A4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86D9B74A-CD58-7A0B-E988-F7028EC94141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810385CB-2139-23B5-B218-14378207763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6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85A-6FAC-416C-BBCB-AB119E35F9D1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#5</a:t>
            </a:r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097D3568-BED0-E753-083E-C86FFB3B28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23543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5D5AB300-4DA9-FD86-33AE-B47C1A7E3C0C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286456-4F71-17CE-AB3B-8F2303243695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0730A949-EDF9-97EC-7EBA-646F8FA1EB13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29C6FDBA-7DF7-A3D8-776F-AD9C0842650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23BD816-294B-6061-87EE-4414B13A145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22FDCDF5-46AC-2034-FBD8-2662FFB6795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39336E4-7981-247F-C6F1-21EB05BDAF9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D885712-AFA0-8A34-1854-54A57FD9B17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08C34EF-72AF-1F36-AABF-806E55A8CCBE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75222EC-36CC-0394-144F-604580963B0E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3B92EB2-074A-F0B2-4284-205FAD938F7F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D96186F1-4444-7CDA-48D0-36B200FDBA5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FF078E09-72EA-D5E3-241F-D80E9C2261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C83AF6C7-8092-A6AB-C0C5-77B9E2CE1D0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FF5C9E9E-F8B0-B277-AF4C-BFC9C501E7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4F1098A8-26DD-06E6-E641-D839AD0323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C17A3A52-8EFD-8048-45EA-7564869C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1D3D8E8A-5D88-5469-6E57-75C21DAAB0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75DDE359-E0A6-B364-C024-7311A00F75A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B6311CE7-A21C-092D-7C9D-4F5A2A508B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E3970E51-0459-5EA3-075D-9F851ABB73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041FAB-B4CA-8BF7-5114-19AC090DAEF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DDB4A2CF-2910-E114-AC1B-A38A186A0D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CB7EB5C3-B27C-1374-AB1A-0F9008265B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D05622B2-F0B7-0B27-552A-9B18BF9B7F0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0E39195F-DC9B-C19D-7442-066D0E3D13B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87F7F1DE-5960-178D-9957-C22D9B1853F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73E9B773-3672-8B03-9C29-67B85B77C4E7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3AD2260C-5899-1869-384D-F3CE067C2E8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FAF743CB-30F6-587C-85BC-FB9BFF2A596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D61C68B6-F436-A129-0103-A3E6E372ADF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B79D49FB-C297-FF16-CC00-4DD48870E598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2F25B28A-CD31-3F03-C3F3-F5532CE7D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DDB34996-3328-1226-48ED-B020DB49A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9050C5E1-C70E-9C68-D9FA-02CAB6510B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A5E1CD04-5FD7-9767-41A6-FDE233D0C2C1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242BDAC-55B2-14E8-B5FF-814AEEA40C3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0C7C8A08-3E2A-1162-8DD8-A5A8B53A898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590A9B62-F552-8744-9B80-6BDF69A3BD4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DB96C67F-35F7-27F7-8C32-20350747A33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A9517932-4071-E718-FE16-55CBE7058F7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EC814FDF-6D01-FCC3-B0EE-84F3A8E715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06E580C5-AC4F-7D21-11CE-48A2A215B219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fbeelding 75">
            <a:extLst>
              <a:ext uri="{FF2B5EF4-FFF2-40B4-BE49-F238E27FC236}">
                <a16:creationId xmlns:a16="http://schemas.microsoft.com/office/drawing/2014/main" id="{F11C090B-A315-5C91-5D8F-993589E67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29" y="591602"/>
            <a:ext cx="4964492" cy="62663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DB16-AC71-4CDA-9ED6-7D38E7C3EFA9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#6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5DD9D33-202B-6899-A7F7-99913987FBDD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585C01-523D-AC04-63B7-8CB8F02AE76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20984A5A-F131-4BF4-9869-C353E9114EE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D7E20B74-7D5D-049B-ED65-9FF3094E4ADE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9398259-8233-7941-9853-2CF3D5CF0A1D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6A06B40-5451-1B08-78DD-7126CE7858F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EABD929-8916-8FEB-7233-950346FCD1A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4CCF5F-EDEB-2427-15DF-D4758954864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428C417-C3C0-810F-98D7-D0E3E4DC3B1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9FEC2EE-FAD3-4FD3-FA2D-958C9AA42FD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3D4046F-6CF2-87BE-79E3-F9E7061A9F1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8493541F-5996-56F2-83D8-3225B54AE9F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43F18F60-B241-351F-536D-5DC389F3E42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0" name="Rechthoek: afgeronde hoeken 69">
                  <a:extLst>
                    <a:ext uri="{FF2B5EF4-FFF2-40B4-BE49-F238E27FC236}">
                      <a16:creationId xmlns:a16="http://schemas.microsoft.com/office/drawing/2014/main" id="{43E107B2-D1A2-72A2-41FA-7467CB318E2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BAA2188E-DAC5-C72A-AEB0-BDBF92BF80F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F9088517-F43A-EBE0-0169-FA0ABE7F39F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BA646467-598B-F5AE-AEB4-D7A0270F619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982B8980-029E-EA8E-2FA3-9492245BBD8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2D77F7AC-C8E7-9EFA-A319-AECB566BDE9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C90CA8E9-94F8-C7D8-181E-D8FC4076A58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E8EC30BF-EE1B-B7F8-E9E8-F1C65AD1B1DC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4" name="Rechthoek: afgeronde hoeken 63">
                    <a:extLst>
                      <a:ext uri="{FF2B5EF4-FFF2-40B4-BE49-F238E27FC236}">
                        <a16:creationId xmlns:a16="http://schemas.microsoft.com/office/drawing/2014/main" id="{3E91DEF0-22C9-3507-8EEC-F96DEA9D6E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81CD2612-9A39-2732-2A19-88B1D2DA01B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F2665B27-322A-2DD8-E363-48A1F0D1BF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50E7AFE9-86BF-8477-257F-D3C2EDC827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DDF5FF3-7DE8-6BF9-BCF0-30C51CDF70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F50E6A79-EEA0-6F66-B93E-7DBDF7EE96E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Boog 62">
                  <a:extLst>
                    <a:ext uri="{FF2B5EF4-FFF2-40B4-BE49-F238E27FC236}">
                      <a16:creationId xmlns:a16="http://schemas.microsoft.com/office/drawing/2014/main" id="{79CF4826-97D7-DE67-8C81-07C65798E57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kstvak 58">
                <a:extLst>
                  <a:ext uri="{FF2B5EF4-FFF2-40B4-BE49-F238E27FC236}">
                    <a16:creationId xmlns:a16="http://schemas.microsoft.com/office/drawing/2014/main" id="{489AE3B1-DFAE-1F1D-8504-2F7CB8B273A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D200B1A1-330F-59C4-ECD3-1D269F3AA86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27DFBA19-E9A4-0373-374B-CD458E33EC93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EB07808-AC7D-3D1E-1233-58039BE5E06D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D2ED2937-F1D7-B2B0-176A-13B9EE25E0A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6" name="ICOON_info">
                <a:extLst>
                  <a:ext uri="{FF2B5EF4-FFF2-40B4-BE49-F238E27FC236}">
                    <a16:creationId xmlns:a16="http://schemas.microsoft.com/office/drawing/2014/main" id="{82047AF5-CB56-D93C-0369-7D22A862F5B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3" name="Ovaal 52">
                  <a:extLst>
                    <a:ext uri="{FF2B5EF4-FFF2-40B4-BE49-F238E27FC236}">
                      <a16:creationId xmlns:a16="http://schemas.microsoft.com/office/drawing/2014/main" id="{5C389F78-2591-5655-15F0-8FAF053F9759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Graphic 163" descr="Informatie">
                  <a:extLst>
                    <a:ext uri="{FF2B5EF4-FFF2-40B4-BE49-F238E27FC236}">
                      <a16:creationId xmlns:a16="http://schemas.microsoft.com/office/drawing/2014/main" id="{8D4B8379-3D07-3E2B-2C8A-3164E78D011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B79EB739-0EEB-E1A2-AEBE-DF356768B77E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8" name="Inspireren">
                  <a:extLst>
                    <a:ext uri="{FF2B5EF4-FFF2-40B4-BE49-F238E27FC236}">
                      <a16:creationId xmlns:a16="http://schemas.microsoft.com/office/drawing/2014/main" id="{54AF5229-376C-9D3D-7F25-A0E522C23A7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0" name="Freeform 12">
                    <a:extLst>
                      <a:ext uri="{FF2B5EF4-FFF2-40B4-BE49-F238E27FC236}">
                        <a16:creationId xmlns:a16="http://schemas.microsoft.com/office/drawing/2014/main" id="{5C081ADA-60D1-0C6A-9CAF-DAAD1A7D58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1" name="Freeform 13">
                    <a:extLst>
                      <a:ext uri="{FF2B5EF4-FFF2-40B4-BE49-F238E27FC236}">
                        <a16:creationId xmlns:a16="http://schemas.microsoft.com/office/drawing/2014/main" id="{A6D9AAE5-F352-4EB1-B8F4-0D0997C44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4">
                    <a:extLst>
                      <a:ext uri="{FF2B5EF4-FFF2-40B4-BE49-F238E27FC236}">
                        <a16:creationId xmlns:a16="http://schemas.microsoft.com/office/drawing/2014/main" id="{D4FD9B01-A4B1-72D9-13A7-C9EDD4493EE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D7DCB898-CF0F-D429-3EB5-BE3141AFA24C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F8451A8-3CF8-E424-9E34-A86C9A8A62B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A9BC0C4-8269-9130-7ECB-5C7D1FDFB22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62D36D3B-0BE5-5340-8AD4-4484C9AFE84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D34084E2-F642-4DE3-B4BF-023CBC0402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CB1B463F-F2BF-EE8A-D0FB-3197153F28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09B0EF92-436D-C3AC-78B9-FC4EECBDF5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F2D29199-EA5F-DF38-41ED-F356F5DA8E9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96223DF4-2561-3476-1B30-10EDF7B009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CEF42391-6825-A42F-1181-83AEFCB4F43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20FFB9EE-E5FF-B480-E4B5-EE55A6A0021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0FFF6592-BDC8-C371-516F-E416B0F304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96F141D-2307-45E9-402A-D7429EBFA55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C721246E-C1D7-4929-023A-0CFA385A525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7037DD3F-3595-AD11-C08C-2A51EEEE3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D6074542-5A8F-F8DB-3147-A68CF99CFE8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78CA011E-E98B-9DB2-9347-D3141FD9738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64B4346D-4A88-8576-AE70-911C53E165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DE2E95A3-75B5-6C23-DDC3-BC26AD0B4CD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2326430-5A79-56D4-4666-582CBE337DE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A6DC167B-8273-BD7B-7F02-C340DA9874C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B853C7C4-0D13-558B-DB63-FAD961B27DB5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F6AACDE6-A411-4487-4D44-FAE94A3EAD5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A3C2117B-1D03-F4B3-C481-D36BBAA4B7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411EF59D-B20F-CC37-095E-82AC6B78D746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662E67D3-F576-606E-F8EB-215307737419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C13AD0C7-E49C-BD03-2900-4B852A928423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23982F7B-B12A-8A68-CEB8-8BFE6CBA356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78" name="Tijdelijke aanduiding voor afbeelding 77">
            <a:extLst>
              <a:ext uri="{FF2B5EF4-FFF2-40B4-BE49-F238E27FC236}">
                <a16:creationId xmlns:a16="http://schemas.microsoft.com/office/drawing/2014/main" id="{B73FE5B2-4BA7-E720-C6FA-DA399F2460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1304" y="904637"/>
            <a:ext cx="2426050" cy="5267563"/>
          </a:xfrm>
          <a:custGeom>
            <a:avLst/>
            <a:gdLst>
              <a:gd name="connsiteX0" fmla="*/ 243624 w 2426050"/>
              <a:gd name="connsiteY0" fmla="*/ 0 h 5267563"/>
              <a:gd name="connsiteX1" fmla="*/ 541127 w 2426050"/>
              <a:gd name="connsiteY1" fmla="*/ 0 h 5267563"/>
              <a:gd name="connsiteX2" fmla="*/ 541127 w 2426050"/>
              <a:gd name="connsiteY2" fmla="*/ 57271 h 5267563"/>
              <a:gd name="connsiteX3" fmla="*/ 678732 w 2426050"/>
              <a:gd name="connsiteY3" fmla="*/ 195049 h 5267563"/>
              <a:gd name="connsiteX4" fmla="*/ 1744312 w 2426050"/>
              <a:gd name="connsiteY4" fmla="*/ 195049 h 5267563"/>
              <a:gd name="connsiteX5" fmla="*/ 1881918 w 2426050"/>
              <a:gd name="connsiteY5" fmla="*/ 57271 h 5267563"/>
              <a:gd name="connsiteX6" fmla="*/ 1881918 w 2426050"/>
              <a:gd name="connsiteY6" fmla="*/ 0 h 5267563"/>
              <a:gd name="connsiteX7" fmla="*/ 2182426 w 2426050"/>
              <a:gd name="connsiteY7" fmla="*/ 0 h 5267563"/>
              <a:gd name="connsiteX8" fmla="*/ 2426050 w 2426050"/>
              <a:gd name="connsiteY8" fmla="*/ 243930 h 5267563"/>
              <a:gd name="connsiteX9" fmla="*/ 2426050 w 2426050"/>
              <a:gd name="connsiteY9" fmla="*/ 5023633 h 5267563"/>
              <a:gd name="connsiteX10" fmla="*/ 2182426 w 2426050"/>
              <a:gd name="connsiteY10" fmla="*/ 5267563 h 5267563"/>
              <a:gd name="connsiteX11" fmla="*/ 243624 w 2426050"/>
              <a:gd name="connsiteY11" fmla="*/ 5267563 h 5267563"/>
              <a:gd name="connsiteX12" fmla="*/ 0 w 2426050"/>
              <a:gd name="connsiteY12" fmla="*/ 5023633 h 5267563"/>
              <a:gd name="connsiteX13" fmla="*/ 0 w 2426050"/>
              <a:gd name="connsiteY13" fmla="*/ 243930 h 5267563"/>
              <a:gd name="connsiteX14" fmla="*/ 243624 w 2426050"/>
              <a:gd name="connsiteY14" fmla="*/ 0 h 52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6050" h="5267563">
                <a:moveTo>
                  <a:pt x="243624" y="0"/>
                </a:moveTo>
                <a:lnTo>
                  <a:pt x="541127" y="0"/>
                </a:lnTo>
                <a:lnTo>
                  <a:pt x="541127" y="57271"/>
                </a:lnTo>
                <a:cubicBezTo>
                  <a:pt x="541127" y="133363"/>
                  <a:pt x="602735" y="195049"/>
                  <a:pt x="678732" y="195049"/>
                </a:cubicBezTo>
                <a:lnTo>
                  <a:pt x="1744312" y="195049"/>
                </a:lnTo>
                <a:cubicBezTo>
                  <a:pt x="1820309" y="195049"/>
                  <a:pt x="1881918" y="133363"/>
                  <a:pt x="1881918" y="57271"/>
                </a:cubicBezTo>
                <a:lnTo>
                  <a:pt x="1881918" y="0"/>
                </a:lnTo>
                <a:lnTo>
                  <a:pt x="2182426" y="0"/>
                </a:lnTo>
                <a:cubicBezTo>
                  <a:pt x="2316976" y="0"/>
                  <a:pt x="2426050" y="109211"/>
                  <a:pt x="2426050" y="243930"/>
                </a:cubicBezTo>
                <a:lnTo>
                  <a:pt x="2426050" y="5023633"/>
                </a:lnTo>
                <a:cubicBezTo>
                  <a:pt x="2426050" y="5158352"/>
                  <a:pt x="2316976" y="5267563"/>
                  <a:pt x="2182426" y="5267563"/>
                </a:cubicBezTo>
                <a:lnTo>
                  <a:pt x="243624" y="5267563"/>
                </a:lnTo>
                <a:cubicBezTo>
                  <a:pt x="109074" y="5267563"/>
                  <a:pt x="0" y="5158352"/>
                  <a:pt x="0" y="5023633"/>
                </a:cubicBezTo>
                <a:lnTo>
                  <a:pt x="0" y="243930"/>
                </a:lnTo>
                <a:cubicBezTo>
                  <a:pt x="0" y="109211"/>
                  <a:pt x="109074" y="0"/>
                  <a:pt x="243624" y="0"/>
                </a:cubicBez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</p:spTree>
    <p:extLst>
      <p:ext uri="{BB962C8B-B14F-4D97-AF65-F5344CB8AC3E}">
        <p14:creationId xmlns:p14="http://schemas.microsoft.com/office/powerpoint/2010/main" val="38033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20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2" y="1569104"/>
            <a:ext cx="7016140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7BD317-F894-490B-8E6F-4B6041A41485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4057" y="722454"/>
            <a:ext cx="701548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D62E5B-2074-698F-2ECC-2F629ED1F9D9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779EAF-1727-F745-6A6C-C9D3A21E85F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061AF3C-542B-3065-D7FA-87C187BFF5B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7DF58987-30D3-B3E7-6656-59120C32F32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E3E31377-AA32-F0E7-8FF5-8568C5F3723B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530573-E1FC-465C-55E0-FD584D31F42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AEB255B-2AE6-F3C5-A98C-707217F48EE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17F4415-A25D-5BE7-8828-3AF1F7DAA69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48334B0-BF47-BCFA-0C40-E1F429EE42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C6FD95F-976B-269D-4186-B75729CD714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4B7A3AA-4D64-87DF-FBFA-A59A9F96F08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8533E2A-FD24-9778-2EDC-E3D3CD9D60A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083A13B-CAE8-A226-9C18-F8829598B96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294AC230-1397-3FB7-B911-34A02D739D7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2037223-D6EC-4526-061E-7A21582C2C7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C9D60FED-AFA3-9011-59E2-9AB9DDB70A9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F2D8110-1AB1-E82E-7D0B-8005EE7C98B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92EE8558-8338-C4E8-72FE-284A99CD299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71413106-EBB7-D694-601B-91490FE31E5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A319190-B9BE-0765-C13B-F85B2BB46D4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1A39CB4E-B08D-2C2D-4E41-C42BEA024B5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464F77B1-FBCC-549F-1253-55858E0F5F1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55C141B3-F47C-1AEC-3847-96FF2961C57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91F5BDB0-552B-D2B8-4B2E-57D49CC53BE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6DAFFFB-B084-4DB9-A933-9F5B16D9237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50AAA542-4BCC-0EE0-976F-1781EB9510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BCDAF1CB-FD29-2263-7B57-995F325160B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5DD665FC-CAB4-DB70-8A26-F70A68BA262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F9570531-D919-CF89-891C-71147CB2096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F1F37F6E-097D-A403-BBA8-FCF9377B18A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488DE7C6-9E72-2A7E-08AD-EB0AC37375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C692C52-74F3-FBF3-3373-EB0A29B605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D93FD4F-8A93-D0ED-D4CA-9C0255BE0B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353B41E-D9EE-26D1-D438-72FE51B8B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3ECC67C-0DD9-A05E-0B91-B1A82E8A03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8B98149A-7494-152C-47AE-EF176E48D0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D8EA0292-CA67-2E7E-89E6-5A78AFA0857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FA30CDC8-AECF-2585-86CA-DD4B5AB86D8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7FD9C2AC-B4D1-1B71-8523-FC60799DFA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F86668BF-D2CF-56F5-4A47-4C43628627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6F08D18-FB9D-3A6E-6333-C7C9A9CD42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0245CC1-B341-F028-9E70-C08D3965B8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A96C893-3927-1C51-62A0-86D2109CAA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778D3D8A-59D1-08E1-1A76-CA152634440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9D561C4-FC9F-608D-0E76-FD88B1544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754303A0-9AB8-0CA0-0963-A77BB2930F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6BD6786-4ABE-4397-EE12-7117D1A4F10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730A5A6-8748-9212-B6AF-39CA7E01BC2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B7F9FEB9-F7C3-B4A0-E7E0-9A519EC68BD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0D6878FC-941E-F472-7B87-8025D7C5049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4C80858-D8B5-0624-1A8D-04D62D7EAD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020272-888E-6CC3-62D6-0C63BBCF75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09CAEFA9-C16D-4F89-DF93-815E8EC9EF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C889B46-F148-A595-F04F-EA4F0FDD3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8328551-B190-B7EC-20F4-338C933117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67600FAD-2744-E9ED-A5B3-A6971000E2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D6CDAA6-ADD0-4B3D-98F9-E192F500424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CA40C87-7E11-EAEF-1C26-96C44996BEC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C158E530-CE1B-0D0F-B973-F9D0071411C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5FCA82F-943B-8BDB-531B-DBD99C04494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480088CD-0B77-0C4D-2704-6915EE3128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5BA688F1-F6FB-8D20-F0F0-2ABD7500C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B1A8F60E-4621-4E5F-D36D-B9D2EF5EEB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24B179-D800-3170-2E8F-97C08D908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94B07A75-449D-F416-8485-796FF9BBF9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080E1A40-A48B-2DB2-8EA6-E65F41FC3E9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F2ED51CD-EB01-CFE1-07C3-1BD9CF4C82FA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1F1314B-A7B8-951F-51BA-663A8BEC98B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10FDD520-CC5F-3212-B855-10D0F2E4F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52170D27-2311-BE61-A8E0-C51958F08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BAFB5E16-14AB-BC95-6E55-69B28145E2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BD52C0B8-3072-B9F1-6646-4D194EF8734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4" name="INSTRUCTION">
            <a:extLst>
              <a:ext uri="{FF2B5EF4-FFF2-40B4-BE49-F238E27FC236}">
                <a16:creationId xmlns:a16="http://schemas.microsoft.com/office/drawing/2014/main" id="{AEDF01EE-0106-4162-27F4-6555CE7C7874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7DBA7C6-1EBD-F527-AF22-C450B9652195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B1C743E-0910-B66F-1FA7-51BBE01C1C6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7BCB2128-684A-4EFE-E69D-1CA11EC2D83D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76AC11AA-C724-A455-9C7E-CE27C2B005A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9A2C3CE8-172F-3EAE-6352-C9C92B5AAF65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0690548B-7700-D72B-2728-8967501958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3D13594F-EAE3-5152-F310-3471C0753D6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AE496F3-7F4F-D464-7681-5C204E437F30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5A3ED984-533E-D084-0A98-66490E424A8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608160CE-4124-1405-D2C3-9F27805BAF8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hthoek 202">
                <a:extLst>
                  <a:ext uri="{FF2B5EF4-FFF2-40B4-BE49-F238E27FC236}">
                    <a16:creationId xmlns:a16="http://schemas.microsoft.com/office/drawing/2014/main" id="{357544C1-8E16-FD08-5667-598CD49F291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5E70F474-6682-0844-8E52-F40B95E26B1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7" name="Rechthoek: afgeronde hoeken 216">
                  <a:extLst>
                    <a:ext uri="{FF2B5EF4-FFF2-40B4-BE49-F238E27FC236}">
                      <a16:creationId xmlns:a16="http://schemas.microsoft.com/office/drawing/2014/main" id="{807E0271-3133-E4BD-18F8-48057DBD1B5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8" name="Rechthoek 217">
                  <a:extLst>
                    <a:ext uri="{FF2B5EF4-FFF2-40B4-BE49-F238E27FC236}">
                      <a16:creationId xmlns:a16="http://schemas.microsoft.com/office/drawing/2014/main" id="{794DA430-249C-C317-D93E-AF2B423DC6C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83EA3D7-16DE-EEBB-E500-EFB010D2821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DDE1B982-75D4-8DE8-C1A5-580C8F0C4684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0ECC5E71-A908-F04D-D13A-306F9B5FC47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17FEB298-C4BF-5689-1723-52BB4DF0256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3631E47D-3D52-7E0E-59E8-C4AB92EB4AD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E5B2A353-ED37-3D31-82B3-6813DFD8AE0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1" name="Rechthoek: afgeronde hoeken 210">
                    <a:extLst>
                      <a:ext uri="{FF2B5EF4-FFF2-40B4-BE49-F238E27FC236}">
                        <a16:creationId xmlns:a16="http://schemas.microsoft.com/office/drawing/2014/main" id="{9C37C452-A579-D643-1581-216BEABC4B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2" name="Rechthoek 211">
                    <a:extLst>
                      <a:ext uri="{FF2B5EF4-FFF2-40B4-BE49-F238E27FC236}">
                        <a16:creationId xmlns:a16="http://schemas.microsoft.com/office/drawing/2014/main" id="{743249E8-3DA3-10B7-F358-4A85465DD2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212">
                    <a:extLst>
                      <a:ext uri="{FF2B5EF4-FFF2-40B4-BE49-F238E27FC236}">
                        <a16:creationId xmlns:a16="http://schemas.microsoft.com/office/drawing/2014/main" id="{32206FB8-B56D-A49E-2A72-82E6D978B4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B3D132A6-13DE-D312-C5D0-BEA8A27A4B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67F167F3-D3B3-2A32-900D-4DEB95B1D9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ADBE5A09-83B7-10BB-CF6C-877F3189FAA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0" name="Boog 209">
                  <a:extLst>
                    <a:ext uri="{FF2B5EF4-FFF2-40B4-BE49-F238E27FC236}">
                      <a16:creationId xmlns:a16="http://schemas.microsoft.com/office/drawing/2014/main" id="{9510AC96-0A9F-B11E-AA15-DF7206B4DC2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6" name="Tekstvak 205">
                <a:extLst>
                  <a:ext uri="{FF2B5EF4-FFF2-40B4-BE49-F238E27FC236}">
                    <a16:creationId xmlns:a16="http://schemas.microsoft.com/office/drawing/2014/main" id="{D5BB96CC-B91B-703B-84EA-B7EDA84490F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7" name="Tekstvak 206">
                <a:extLst>
                  <a:ext uri="{FF2B5EF4-FFF2-40B4-BE49-F238E27FC236}">
                    <a16:creationId xmlns:a16="http://schemas.microsoft.com/office/drawing/2014/main" id="{87AA12A6-A8A1-BD00-EE89-881D937504A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08" name="Vrije vorm: vorm 207">
                <a:extLst>
                  <a:ext uri="{FF2B5EF4-FFF2-40B4-BE49-F238E27FC236}">
                    <a16:creationId xmlns:a16="http://schemas.microsoft.com/office/drawing/2014/main" id="{6A20EAF3-4320-C094-D78B-1BC11FD3135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50AA196A-548A-A1AF-556C-A158C265DBFE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60F9E4E8-8BF9-0B67-4B78-2EEB1AFE14F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1CD9022C-3003-25E9-E0F8-1E3033CDD74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7867242F-3D65-349B-AB92-0B62654CDC2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8A3777D6-A1EB-5CFE-1504-ACE2FB4A062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A9749D19-5EEB-5F95-0635-013B6491427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449D423-055B-89BE-3E65-35742355633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EBAD858F-3990-35E7-4D4C-CB4929E7C8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01EC15E9-7F03-36B1-5E8B-35940F878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D827E11A-C39B-D3A4-EC2A-0A5F65C99EE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94CDDA7F-1AEC-40FA-A8B9-652D299A961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A534071F-493F-E5C1-7FF4-76BD5B39DE95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E913446D-A519-D1A6-F1DC-D4BB144D8CB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B22225C-E16F-B4FA-7E3C-4FB64A5795C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6" name="Groep 185">
                    <a:extLst>
                      <a:ext uri="{FF2B5EF4-FFF2-40B4-BE49-F238E27FC236}">
                        <a16:creationId xmlns:a16="http://schemas.microsoft.com/office/drawing/2014/main" id="{5645C2E9-0E3F-493C-06F5-4DBACD1C76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62284D8C-3900-974C-E1A6-1B0B14A182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 189">
                      <a:extLst>
                        <a:ext uri="{FF2B5EF4-FFF2-40B4-BE49-F238E27FC236}">
                          <a16:creationId xmlns:a16="http://schemas.microsoft.com/office/drawing/2014/main" id="{FB464925-6F21-3244-5313-27DEC6A5FB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Ovaal 190">
                      <a:extLst>
                        <a:ext uri="{FF2B5EF4-FFF2-40B4-BE49-F238E27FC236}">
                          <a16:creationId xmlns:a16="http://schemas.microsoft.com/office/drawing/2014/main" id="{E0B800B4-F4E4-9D7F-44A3-E8D451B28C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638CDF03-CBE0-F53E-AC37-0614050110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Afbeelding 187">
                    <a:extLst>
                      <a:ext uri="{FF2B5EF4-FFF2-40B4-BE49-F238E27FC236}">
                        <a16:creationId xmlns:a16="http://schemas.microsoft.com/office/drawing/2014/main" id="{68687D1D-E631-54D4-86D2-FEC778DF60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33EE0ED-9FFD-3CEE-CBDB-FC718D98A8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24F3181-9B5D-2BBD-59F6-7001EB2B0B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D3B7F4F0-EFE0-76F3-8696-4C72926E57A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3F890A04-B977-1C31-B5E5-B92E2FE4397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A4500C2-416B-B3ED-E007-0A8CE9C96E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3456EAC2-F9F3-1007-A2FF-AEB38A23C8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ED81E4D8-20EA-C456-2544-F2EB1139CD7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78" name="Gelijkbenige driehoek 177">
                <a:extLst>
                  <a:ext uri="{FF2B5EF4-FFF2-40B4-BE49-F238E27FC236}">
                    <a16:creationId xmlns:a16="http://schemas.microsoft.com/office/drawing/2014/main" id="{F85CA207-58FD-8750-75F2-94097F91D07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A2E2AE58-B5A8-4177-51AF-486C40C2D37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98CB1725-6A40-28C5-4D29-1125808D1F5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CAF34E4C-9143-60EE-B37F-F634647FDF0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3F345693-1496-5D36-D8A4-3BD8577C7A8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3765ABC2-1D66-7EB0-7484-D404D39E572D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2" name="Vrije vorm: vorm 171">
                  <a:extLst>
                    <a:ext uri="{FF2B5EF4-FFF2-40B4-BE49-F238E27FC236}">
                      <a16:creationId xmlns:a16="http://schemas.microsoft.com/office/drawing/2014/main" id="{6105C4EC-C48C-C099-35D5-B7B2CE69865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0BC74F2-6C9C-64AB-51E0-D12D079EAE8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4" name="Vrije vorm: vorm 173">
                    <a:extLst>
                      <a:ext uri="{FF2B5EF4-FFF2-40B4-BE49-F238E27FC236}">
                        <a16:creationId xmlns:a16="http://schemas.microsoft.com/office/drawing/2014/main" id="{26EB3650-9C0A-4889-5E25-74A14FA6063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5" name="Vrije vorm: vorm 174">
                    <a:extLst>
                      <a:ext uri="{FF2B5EF4-FFF2-40B4-BE49-F238E27FC236}">
                        <a16:creationId xmlns:a16="http://schemas.microsoft.com/office/drawing/2014/main" id="{37AE32A1-A930-83DF-3861-6C4E7683F177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1" name="Tekstvak 170">
                <a:extLst>
                  <a:ext uri="{FF2B5EF4-FFF2-40B4-BE49-F238E27FC236}">
                    <a16:creationId xmlns:a16="http://schemas.microsoft.com/office/drawing/2014/main" id="{8976F661-9C74-4EEE-5E1B-643ADE70D526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25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6">
            <a:extLst>
              <a:ext uri="{FF2B5EF4-FFF2-40B4-BE49-F238E27FC236}">
                <a16:creationId xmlns:a16="http://schemas.microsoft.com/office/drawing/2014/main" id="{61F36D1D-AE33-D8F4-F1EC-9C92E82AD6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7" name="Tijdelijke aanduiding voor tekst 18">
            <a:extLst>
              <a:ext uri="{FF2B5EF4-FFF2-40B4-BE49-F238E27FC236}">
                <a16:creationId xmlns:a16="http://schemas.microsoft.com/office/drawing/2014/main" id="{AA9F6C2C-6967-33E9-B1F2-D2151E251A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5B241B-9737-4E4D-AE95-240A2B2A4420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6D07E421-802D-1AE7-499D-23D2A87E021E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1FC304D-357C-06BF-C5FF-3D046F7F6AB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9882C7C-88A1-41F0-7D86-1B6585FB08A2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532503FE-9BFB-4451-9202-2AE4E0C89B3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129915-D12A-A7CF-B1BD-52E3FCC93E3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B02F4ED-FD93-570B-17D1-E244D19CC3F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83401FAF-502A-5A46-E8BB-F5E46D87AC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8C57B91E-0D76-DAF7-7D66-B21823D7C33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06699EF6-D2E5-2AC2-4F8F-06B0B8C23BC7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0F6C70FD-81C5-B018-8CB3-6D0E09345DB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A4FF5F39-B742-ECAF-D28B-FDEBB807833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A8A7A46B-021E-6D64-C7A9-910DA38CD0A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34E32B02-2B80-1814-047E-6972593C3A1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B06FD1D-1C1C-7292-3998-AC099DC3E95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4B43B46C-4318-9F2E-4FAD-30021A080B6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F1D1366-7BC2-689C-C4C4-BC7A183FD17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5BBF4D97-EADD-24E9-C347-62C2D8E7C0F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2791377-8520-FDD1-637F-42176130994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3381929D-B36F-C1D9-67D7-4CF11EFD66B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D29F4CE9-70F9-1DC7-2B76-2F8551EA532D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4F431478-31A3-5F7E-1005-27B065D8605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C6771B1E-60C7-A57D-3192-B6AC419B8AD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B0A68CE-9999-1948-4E7B-6A080CC532D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80B157DB-68E0-624E-B7A0-5221729D590E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D7B01AB8-F34A-82EF-E2E9-61803E45852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156A4BC5-042D-A6FB-AD3F-1F2BB8D09C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691BCF54-16AB-6BE6-0C54-A41085B7330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E771F974-DDFD-E578-4A2A-9385135C24C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3B6CBF2-A72E-BC3A-CB4B-A2FFA8ED24B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075421AE-7C9C-FD82-340B-670C0FC7AB3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DDA0F6E1-7EDC-B2C0-788D-C621BD4F24D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1FCD5C1-7ECC-F6D5-26DF-2CD8278705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A8466D84-E30A-6566-1B67-6F73EE0F3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B8EB5C4C-19EB-6AEB-9855-B20C411C48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46981410-460A-3D40-F5A5-591C091EF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D7B8B9C0-5569-60E3-3058-06240A39FA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5B1B2EF-46B6-8DE1-55DC-A6FDE718FF3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4ABBCECB-3951-3D8A-8851-11DEBA960BB6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212BF66F-3648-2DA0-7602-FA3AE21E2E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F5F3A2A6-6447-E940-CF7D-FB682A15FB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976FB9F5-7CC9-5C58-F011-1E7C6E18E7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C235DFE0-B5C3-D285-613B-772E7C8811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6875F0E-2B10-D647-DD3C-7794D1252F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2252262-8D30-D6FB-4CD2-A26513DFF0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309C41FF-5EC9-FC9D-B5CE-055235B7B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F8E44A1F-BD52-F362-7C32-65470E1E47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807E99BB-32BB-D89C-8876-BA033ED9FA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D1D609C5-FA7F-D727-0F1A-12BB532762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1ECF685B-28B9-2E7E-D2AE-9B364B5164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6E85C9-6C5D-821E-F549-D537CDB59C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6458F2AE-2DBB-E310-61EE-12958360DDBA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BDD0D37F-E4CF-02CF-CAF3-C287E1CC7B8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F11F41CA-0A24-5396-9777-96B78145C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921C930B-F1C1-2535-4B4E-39BC524E33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1671-7728-E07E-893C-25BB3E5455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C72ADC80-B7FB-F003-21EA-E8B732D2DF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07F1F97D-A5BF-EF8E-5D3B-DB27EB5FEB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29640E-CB6D-7E8D-2B65-8CF0ED5FEF3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FD05B29-DA41-992B-56A6-470CDDB647B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D5953846-2FC0-5DFA-0DB3-69118675D6B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E4054AC-711D-11A1-FADF-4F2DFC4C567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1C174A1-6DDD-4538-83AD-012057C2C2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60297FD-6A0A-25D9-1E9B-CF8C2AC623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D28259-FF64-05A0-9DF5-FF441981BE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C86C6E9-73B9-FC12-1A19-9FCB3FFE34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530B3578-71E4-B7C9-49F6-B345E2FA6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E4B02E61-A882-F065-FF7C-B735D5D923D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44A2C5E5-9032-0B25-BF2B-3CA33CC20173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3006E55-7C53-8453-CE0E-3D9347BDB77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378A8968-EA95-A0C2-DC98-5EDA20D77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10D57F30-040E-5883-E14C-22FBFBB37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2295BB9D-159A-5B44-CF42-3229905449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1A82DB-0786-98FB-4C70-1D5252036186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FA1DB2-0A2B-1411-8977-F91C2D831D5B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744ED7B5-EA83-C1FB-D901-E1DB97D37BF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EEC1556-9467-3873-4110-19148DE7F8D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73AD748-C8C8-79D7-7AD3-441EF77E4737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2A3C38D-869D-C883-6F26-8BBFCAB2C799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2F40731F-D730-8186-DF20-778671B1F9BD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503F90D2-7B58-CE04-99D7-98987CC148B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938DE611-C579-69E1-3022-D7AAB44DADA3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46656C8-922B-910F-D66B-D42489DB6D5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36175948-B77F-494D-0547-22A0318A930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3384AFE0-31FD-C9DB-4BDF-673177ACEE4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27E0397-783F-6578-3EA4-7322DE621D3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2685C4F1-8A77-8476-23C3-EA9CD1ECD2A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A38C77F5-5A2A-2223-C841-9D059242ADB8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6F2E5F66-77A4-984D-3A00-5493D37FC17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BEBB2900-152B-B205-77CE-05960C571BED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ABF3876-D6EE-F465-983B-DE53C69EECB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2C22475-AC20-D5C7-45AA-93A01FB4B1AF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8B710D46-5200-2D05-2D85-42D9761393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82F422D4-4061-D0A1-23EE-7EB368116A1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D1CD72-BB6F-907A-F464-1020B169C906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09A4519E-89B6-B10F-2881-C62BDE37B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21D72C5C-3F61-3156-F613-D5FFEBBCEC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25206289-9CBD-55C9-AF12-0BE599632A3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9E4890D4-A620-6C49-7C7A-318D5974C30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B50C3CCC-15F9-4C42-43E9-2F0EA7D773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D0347A76-0532-3B3F-A218-A793EFACAC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2BE66F2F-5D15-6AD6-2A9D-D44AE76E2F0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0FEA4718-4D4D-1617-D163-11132A8185B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3B2506C-4AAF-36DF-E919-92EBD47D5761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FBE37F18-6C87-D68A-227B-194D32FFD120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61376C46-51F8-C1B6-1F13-9C32C2553E91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49F14BC0-ECE2-741D-3912-754D1A4F3A2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4905C5D0-C2B5-571B-7B85-241A5F1C901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4FD9ED76-7C2E-6024-1BEC-FABD48B9A56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8E1E99F7-4369-2234-B9F2-6660914B6B62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3A9FC98-212B-0B17-5042-A24C87F0F5D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CA83A769-3DB9-9B3C-2605-65CD93F01063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47519440-B415-9907-162A-E62EDF15F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804AFE93-0C44-E21D-8948-A4DBBFD117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09E97041-6CFF-246D-0D18-DDEF17A8AA2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FF9BF36D-DE3D-8D8B-A514-44ADF9F4404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62C10834-E850-E2AF-C864-730029A1D800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0EF3C23-E070-74D0-83D7-6E229E657D0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D8D80824-3641-538A-27F0-AA145F3BF2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9DCCDB47-19B1-49EF-D699-2A26C8AF55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7AF03C-5ED2-A8C3-13A6-220E07E8261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7EFBEB2D-8F06-F546-6803-6C2B26BF8B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81AE6F84-80BC-804F-A5AB-72BDB8FD79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4A2DAF85-3539-604C-6247-322DDD1547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063CD94F-E1E4-BE78-9700-1613594DE96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2936B82-A285-59FC-C0E4-2B76D864291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86B52D1B-015E-8BF8-6B88-ED6B40CB32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BBF9BECD-B461-A866-B746-30B72F9B317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041923D-F8BD-65D6-B6B2-99A63456007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A8FA6EF4-EFCD-03EE-1E60-923EA48DE1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24D2D25E-DD4D-B282-1EEF-23ADDB65A0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A8799E50-6A1E-5DFE-7FAC-79B2636E9B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32AC579-6DED-F7D4-2167-02164A03AAE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D2324287-62C9-A1F0-FC2D-5C6429FD39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51EB588A-AB08-816D-A6C3-2FD559EE269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1C465F6F-4E5A-1F0B-D07D-B51A988FAAC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F2DBA7EC-9F0D-7BFB-75DA-258D035FD2D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F4425EC9-7BF7-5605-128B-37C078FC47C3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D0CEF8D7-F560-2C3F-EBD4-A55265C5960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B5D0A59C-11E7-DEDB-343F-ADA8AE2FD1C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7BCEF51-6EB2-17FD-1C06-346362FEF9F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CA09521B-74E4-3240-53A1-C4A91709674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600E0002-C4B5-BB83-0991-54BC74D25B9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05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998950D4-3158-5AF8-50A9-B3ED06B571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10" name="Tijdelijke aanduiding voor tekst 18">
            <a:extLst>
              <a:ext uri="{FF2B5EF4-FFF2-40B4-BE49-F238E27FC236}">
                <a16:creationId xmlns:a16="http://schemas.microsoft.com/office/drawing/2014/main" id="{B08C0826-31A1-3DEF-7271-51202B96A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(S)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3FD8A6-1A56-466C-A3B1-8DD37067D17D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29F8F8E-B66F-D84A-81C1-DBDA4B71F05C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ADF48FA-05FC-DF57-4E09-928C2BA513F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424E496F-C327-0011-F410-E6438146CA9B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2155647-28C0-F888-EE81-A099B769859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B59057CE-9262-6BC0-323C-A78F545C165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4EF1168F-E89C-E8BB-3E6F-F99E7A4F3BC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13D57669-F1E3-9778-8B1C-EEB64916CAA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F2691A-894C-0BAD-A64E-90BF94FDFBD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7B72370B-63C0-3FF6-CBA0-D0218F4DEB9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08892AF-36E8-A4BF-34DF-E574D7DED7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AF9529F5-90D9-81C2-6542-EBD5AAF673C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2668A43-8FB8-75AA-5B87-1040304E7DF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D75DEDC8-9AC6-A76C-074D-95E1A9147B8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D2D235DA-4BB4-6C21-1050-E849F54C28A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CA6F3E0C-DE5B-050C-2EA7-D80262B0D1F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23CB4A1-6963-FFA0-E469-F920BA15514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96DA48D-D558-61AF-14C5-38E968D9322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69DD0256-BC55-70B6-9711-3F06745948A3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2E593191-AEB1-EB79-EE36-D6B34530146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E8FD4786-60C9-9486-2DC6-3D9B00E1CBEF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523DA0C7-DBA9-8FE2-B931-01679B902CA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AB3BD5C-FB06-9428-2AA1-20078828C5D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EAEA86D1-B00E-3D8E-7B2C-0871C793463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2B60D8A9-3310-9810-08D8-CFBD1AC55BD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0059BE4F-C466-EDF0-108B-5D92562BDEC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7921049A-F3B6-D3E0-4073-0B095AA691E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5BC10C1D-E1D4-4E29-4C13-249D3D62C25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AF3EC131-7E63-C06C-7917-A3FF8A41114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914610E8-B757-0A30-9B28-61396977CD4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B4E2AC5-D400-8328-C7B2-BAE358134C1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BC3576CF-A7B1-17B1-D984-90AFF95BFE4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823F07FA-3156-C421-3B03-3B64529D97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ABD2612A-2576-8DF0-3F4D-08534B6182C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60EBB61E-1F76-853D-41A6-484939521A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073D5CB-EA62-759E-CC40-FDA085CC43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C80278B-8737-7B3C-1EF7-7047527172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701C7CFA-4BFB-5C65-2BF2-90987071C9F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D5AD55C-1878-1FBA-8585-25AFE3AF720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BC8A942C-6950-44FB-3A9D-068C5E9A0F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82A6C3D0-6C85-9B31-38A7-88C4338A1D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FC8623B-CEAE-E9A5-2244-112541F952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46281FFE-331A-6BB8-A841-0F767919C6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6B4E5CF-4D15-7FF7-A8D5-04A688445D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263B9C-331C-8048-E4FF-8B47D9B1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B49CE55E-69FB-B9CC-001D-9F1F9BF190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9E585861-F94E-CD59-2EB9-5F485F3F4D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9310290C-4527-DDE5-98F2-0BBE8E3299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91BCBE2-245D-6BEA-3A96-F2069FCF272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15E977E5-EF26-3107-BA42-02048DB28539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D24D345-7F5E-C4F9-ED55-D6B041C68DB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AF027B3-D16D-1FC0-7B47-F317342C798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EF0A90F4-444A-4301-846D-7488DD28EA4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655EFAD-2E48-28EC-34B0-0E71AA7B03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2E740BBE-4ACA-E77D-11F6-E3EC8EFA32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4CDF5780-534F-AAD2-D80D-B82DF93EAE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49EABD2-5647-B9AC-2F3B-FF87A99EFD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88A1F66-CBE0-5E1D-3BAC-39CCC49BB4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1A8C63F1-E2B1-4882-2922-F9E134AFF73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BF9ABF3C-8C2D-E4F6-5C27-1B0DC2A7AA39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08E0DA45-CC90-9315-4654-C1A487262EA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25AA5B83-9366-2167-4789-97722C1A374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CE0142AE-8E90-944D-CF85-D76224D49D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59151C3-DFBE-E5EB-B5B2-0EDE2B8FE1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83AC589-248C-D47E-FE78-91C446B9CC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F90724F-3E48-75F8-0EE7-4BCDBF76D1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FB434647-E4C7-E5E7-DAF5-1C1ED4834C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974723F2-A567-0B2C-1E19-3D58BF5F4EA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4E92109E-7049-67B7-E711-D0E3C35FFABF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B6BB28E5-FC07-8660-D163-A81A2312AC2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DDAE04FD-F181-3949-7D85-58325D157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95968914-FEA4-2AE8-E004-E96F33938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AB79A8C7-FB3C-A442-3338-FC8FB2AE60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DF17050-91F9-6EE8-82AF-836B5EC13983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6" name="INSTRUCTION">
            <a:extLst>
              <a:ext uri="{FF2B5EF4-FFF2-40B4-BE49-F238E27FC236}">
                <a16:creationId xmlns:a16="http://schemas.microsoft.com/office/drawing/2014/main" id="{0F7A56C1-733C-A37F-4D3F-2213F982AE40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1CEDD57F-4BB9-FD9F-B3F7-E79C0320BA7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DCE54C07-4C43-F9E1-4B83-167B7B08880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65886D6B-F586-7823-DBA0-98143291F751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1E526610-5710-6B63-4E90-4563E7AA859F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D115087-3C69-969D-E772-4723287E1F53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8BFA1349-EEE4-A0F0-3A3D-55A8FE8D97A0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13036124-AFB3-6331-E1AA-99EB524253A2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92646E72-2021-23E6-3AE0-AE1866ABA24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9D68007A-EF83-5BDB-1FE3-3C1FDD8F5F0C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4" name="Rechthoek 203">
                <a:extLst>
                  <a:ext uri="{FF2B5EF4-FFF2-40B4-BE49-F238E27FC236}">
                    <a16:creationId xmlns:a16="http://schemas.microsoft.com/office/drawing/2014/main" id="{C0C16C9F-8FC4-7BB6-91E2-E51E396E82F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hthoek 204">
                <a:extLst>
                  <a:ext uri="{FF2B5EF4-FFF2-40B4-BE49-F238E27FC236}">
                    <a16:creationId xmlns:a16="http://schemas.microsoft.com/office/drawing/2014/main" id="{876A49EE-B34B-CDAF-FFC2-E46719A4C38B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3D59A685-562C-AF7A-977C-E38B960321B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9" name="Rechthoek: afgeronde hoeken 218">
                  <a:extLst>
                    <a:ext uri="{FF2B5EF4-FFF2-40B4-BE49-F238E27FC236}">
                      <a16:creationId xmlns:a16="http://schemas.microsoft.com/office/drawing/2014/main" id="{5A6F8916-EBA7-660C-5641-28B34664684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61617C69-A22C-868A-947A-C694ED973DFC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1C7E5242-C604-56AA-1F4C-F85A6763639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485EE85A-5C8B-B94B-B308-5C74919257C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3" name="Rechthoek 222">
                  <a:extLst>
                    <a:ext uri="{FF2B5EF4-FFF2-40B4-BE49-F238E27FC236}">
                      <a16:creationId xmlns:a16="http://schemas.microsoft.com/office/drawing/2014/main" id="{332D8983-048F-D0D5-2C9C-60488AA4F229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223">
                  <a:extLst>
                    <a:ext uri="{FF2B5EF4-FFF2-40B4-BE49-F238E27FC236}">
                      <a16:creationId xmlns:a16="http://schemas.microsoft.com/office/drawing/2014/main" id="{3CA42B89-B62A-300D-E3E8-03F413847AF2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3A2C2FA6-8A47-3A01-0C10-697B8A1D09E1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11" name="Groep 210">
                  <a:extLst>
                    <a:ext uri="{FF2B5EF4-FFF2-40B4-BE49-F238E27FC236}">
                      <a16:creationId xmlns:a16="http://schemas.microsoft.com/office/drawing/2014/main" id="{EE17CD81-799C-FE6B-92B6-798E98A75307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3" name="Rechthoek: afgeronde hoeken 212">
                    <a:extLst>
                      <a:ext uri="{FF2B5EF4-FFF2-40B4-BE49-F238E27FC236}">
                        <a16:creationId xmlns:a16="http://schemas.microsoft.com/office/drawing/2014/main" id="{EFF6AA78-CACC-4F0F-CAC2-1219830951B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74088B98-943B-23A9-FBC8-8A71B7633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7EB6BD8A-A3C2-31C0-5C9E-D72973559CA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65A1C915-25F2-4B6A-5B98-41A7621FDD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Rechthoek 216">
                    <a:extLst>
                      <a:ext uri="{FF2B5EF4-FFF2-40B4-BE49-F238E27FC236}">
                        <a16:creationId xmlns:a16="http://schemas.microsoft.com/office/drawing/2014/main" id="{60EF339A-523B-DC6A-3917-FFA59378E7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8" name="Rechthoek 217">
                    <a:extLst>
                      <a:ext uri="{FF2B5EF4-FFF2-40B4-BE49-F238E27FC236}">
                        <a16:creationId xmlns:a16="http://schemas.microsoft.com/office/drawing/2014/main" id="{6B5073AE-2EAD-748F-BFBD-18579C5D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2" name="Boog 211">
                  <a:extLst>
                    <a:ext uri="{FF2B5EF4-FFF2-40B4-BE49-F238E27FC236}">
                      <a16:creationId xmlns:a16="http://schemas.microsoft.com/office/drawing/2014/main" id="{20E27356-621D-94D2-EDE8-D27F24BBD1C8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8" name="Tekstvak 207">
                <a:extLst>
                  <a:ext uri="{FF2B5EF4-FFF2-40B4-BE49-F238E27FC236}">
                    <a16:creationId xmlns:a16="http://schemas.microsoft.com/office/drawing/2014/main" id="{90E9C096-24A1-FB55-4B35-19DC3E1E55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9" name="Tekstvak 208">
                <a:extLst>
                  <a:ext uri="{FF2B5EF4-FFF2-40B4-BE49-F238E27FC236}">
                    <a16:creationId xmlns:a16="http://schemas.microsoft.com/office/drawing/2014/main" id="{A94BEDA9-24F8-0C29-9889-2B152C52226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10" name="Vrije vorm: vorm 209">
                <a:extLst>
                  <a:ext uri="{FF2B5EF4-FFF2-40B4-BE49-F238E27FC236}">
                    <a16:creationId xmlns:a16="http://schemas.microsoft.com/office/drawing/2014/main" id="{C16F6D9D-F4A7-1662-4C7C-9BDC6CAC020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A83BF9D9-BBED-BB51-A3BB-1457D2A9860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22B995AC-FF24-DC48-5079-8DC2072A6D1A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5" name="ICOON_info">
                <a:extLst>
                  <a:ext uri="{FF2B5EF4-FFF2-40B4-BE49-F238E27FC236}">
                    <a16:creationId xmlns:a16="http://schemas.microsoft.com/office/drawing/2014/main" id="{1D839DD9-0867-9C00-4164-7543DBB718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2" name="Ovaal 201">
                  <a:extLst>
                    <a:ext uri="{FF2B5EF4-FFF2-40B4-BE49-F238E27FC236}">
                      <a16:creationId xmlns:a16="http://schemas.microsoft.com/office/drawing/2014/main" id="{86C3C913-1270-0A5E-1F69-702A8485F55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Graphic 163" descr="Informatie">
                  <a:extLst>
                    <a:ext uri="{FF2B5EF4-FFF2-40B4-BE49-F238E27FC236}">
                      <a16:creationId xmlns:a16="http://schemas.microsoft.com/office/drawing/2014/main" id="{8FD71EF2-9010-01D8-5D23-49C4D81FA1A4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0A6C9D97-FC75-2636-CDB7-A2A1867268A2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7" name="Inspireren">
                  <a:extLst>
                    <a:ext uri="{FF2B5EF4-FFF2-40B4-BE49-F238E27FC236}">
                      <a16:creationId xmlns:a16="http://schemas.microsoft.com/office/drawing/2014/main" id="{822A0246-33A0-71F3-0945-019F96E0C1AE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9" name="Freeform 12">
                    <a:extLst>
                      <a:ext uri="{FF2B5EF4-FFF2-40B4-BE49-F238E27FC236}">
                        <a16:creationId xmlns:a16="http://schemas.microsoft.com/office/drawing/2014/main" id="{0139CC9F-B0DF-CC2B-51B1-25447EFDB0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0" name="Freeform 13">
                    <a:extLst>
                      <a:ext uri="{FF2B5EF4-FFF2-40B4-BE49-F238E27FC236}">
                        <a16:creationId xmlns:a16="http://schemas.microsoft.com/office/drawing/2014/main" id="{CA484941-AA5F-7570-708B-BF034C3440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1" name="Freeform 14">
                    <a:extLst>
                      <a:ext uri="{FF2B5EF4-FFF2-40B4-BE49-F238E27FC236}">
                        <a16:creationId xmlns:a16="http://schemas.microsoft.com/office/drawing/2014/main" id="{73E6621C-5BD3-1722-8ADE-5F69230B355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8" name="Tekstvak 197">
                  <a:extLst>
                    <a:ext uri="{FF2B5EF4-FFF2-40B4-BE49-F238E27FC236}">
                      <a16:creationId xmlns:a16="http://schemas.microsoft.com/office/drawing/2014/main" id="{9FD00A1B-8E3B-6F8B-1D63-BA6F2AF629C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5C816F21-6B48-6FEA-AE3A-6691608C2123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DFFEEFB8-5FCE-DB39-6265-B0A69794AD6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0C7575CB-EC62-A457-D471-9CD8F6D79E8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8D47A38F-770D-2EBB-E2EA-2B406EA2D9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1" name="Rechthoek 190">
                      <a:extLst>
                        <a:ext uri="{FF2B5EF4-FFF2-40B4-BE49-F238E27FC236}">
                          <a16:creationId xmlns:a16="http://schemas.microsoft.com/office/drawing/2014/main" id="{3E346608-E17B-5B8A-A58A-DC6A512AF7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2" name="Rechthoek 191">
                      <a:extLst>
                        <a:ext uri="{FF2B5EF4-FFF2-40B4-BE49-F238E27FC236}">
                          <a16:creationId xmlns:a16="http://schemas.microsoft.com/office/drawing/2014/main" id="{CEEA1F7C-0170-71FD-F67E-C23D0A490D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3" name="Ovaal 192">
                      <a:extLst>
                        <a:ext uri="{FF2B5EF4-FFF2-40B4-BE49-F238E27FC236}">
                          <a16:creationId xmlns:a16="http://schemas.microsoft.com/office/drawing/2014/main" id="{4464906B-E2FE-3DBB-7B17-D31B07FFB8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A7FD7A29-A34B-5458-B542-4FD8E5D93E5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3B707343-9074-784D-8A4C-D52A1A147D8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70E78859-0741-ECDC-9D92-6101C0DEC96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92B4EF0B-CE70-BB6F-2977-DFE82704C0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93306CB3-E3DF-AD8A-E4EB-6F05CAA19B7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E96BFF7F-C3C8-8E94-EB57-BA957750B5D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D886EE0D-0BA6-363B-1BEF-C2EAE61C2C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CDFC80A7-CBCA-4182-032F-879647C6990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F6E7E734-3097-A12E-3909-A0D45DCDC1D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27F8E60-A265-0DF6-23B7-9F78BFEE5CE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F418584F-4DED-9ADC-9501-F914575960E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AD3C003F-6AAA-FE9D-E939-362E5036891C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A6EF58C4-75E4-7404-778D-92D22FFC5DA8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71" name="Groep 170">
              <a:extLst>
                <a:ext uri="{FF2B5EF4-FFF2-40B4-BE49-F238E27FC236}">
                  <a16:creationId xmlns:a16="http://schemas.microsoft.com/office/drawing/2014/main" id="{C7DD37FF-5836-948B-2A50-3E4C2462671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6CF1ED7-3D62-E1ED-DA23-6BDB4FFEEA8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4" name="Vrije vorm: vorm 173">
                  <a:extLst>
                    <a:ext uri="{FF2B5EF4-FFF2-40B4-BE49-F238E27FC236}">
                      <a16:creationId xmlns:a16="http://schemas.microsoft.com/office/drawing/2014/main" id="{65E308BB-4A40-0395-52E1-2A5F39437A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9A027C3F-9E31-5DED-F93E-17BCB0AD0F9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6" name="Vrije vorm: vorm 175">
                    <a:extLst>
                      <a:ext uri="{FF2B5EF4-FFF2-40B4-BE49-F238E27FC236}">
                        <a16:creationId xmlns:a16="http://schemas.microsoft.com/office/drawing/2014/main" id="{134521F5-E6AC-A8DE-5045-9E936F752F5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7" name="Vrije vorm: vorm 176">
                    <a:extLst>
                      <a:ext uri="{FF2B5EF4-FFF2-40B4-BE49-F238E27FC236}">
                        <a16:creationId xmlns:a16="http://schemas.microsoft.com/office/drawing/2014/main" id="{BE4E9C39-1E7E-6981-2C84-C9139072335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3" name="Tekstvak 172">
                <a:extLst>
                  <a:ext uri="{FF2B5EF4-FFF2-40B4-BE49-F238E27FC236}">
                    <a16:creationId xmlns:a16="http://schemas.microsoft.com/office/drawing/2014/main" id="{3D4A21A9-9684-1D46-0D3D-B60A1401B53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08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2C4E5-801A-4D7B-9587-98E342A15327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DB32FCA-E550-678D-CF29-07E1060D4802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70FB3601-1E60-220C-7581-69D819FC46B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D8B121-5210-8C15-AA18-37FFDEEB248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9C13F65-6DDE-4DD8-476E-5EA81B7D885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A9AA05E-B0AE-6D4B-EC93-B908D2128AD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5282CB00-7F3D-EE85-7D92-1E30A45E7FB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11A7D4B-73CA-787D-069A-3EEB3A93FC9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C7B17D2-0DEB-5C89-FA07-0D4035F657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D769579-5678-82F8-5EC7-C1EC5A7BD46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E9C8560-B90F-ACEF-D1B1-E81433E3EA1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E8B53E7C-BE59-376C-9884-925677BC53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5E00AF43-1C11-1106-6CBF-B8AA5236ADF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F109EDA6-3938-D36D-5BF1-CEB04833B91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43929D9-5074-28C7-430E-06A5121E3CC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1E2D10A-DC67-DC90-9506-D766E6CDA2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2F4E4954-1BA9-85AB-1D34-B263CCDED7E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D620A53-1453-46B1-28A7-A0765808D19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D6EFEEDF-39B5-378C-1FB5-52E661BCC7C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F8DC04CC-6C90-E8A5-378B-4335C3F913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1508442-3451-A1C1-0A08-3F9935F706A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5220192E-8E83-E907-758F-39627DE3B73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0BE4A20-EDE2-77B5-0B21-4B55E373704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B9E6C526-E226-7062-4FA5-FDE523F0E4E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492BC0A2-A027-6F99-157C-600972DF19B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232FD5CC-0243-0F69-31C4-0320883883B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8E631805-BF1F-022D-4F32-299C5BF2CC1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95004DF6-4CCD-CD81-E05B-F9930250D17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78ACA381-CDD2-252D-2C13-0AC2A20E726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CCF3B4E6-0A43-D6BB-12AD-B7D4034FB0B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A0C37986-45EC-482E-C898-0A79F2C86A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BC636F-1661-59C1-A5AE-E7A1034C22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4BAA4BF-F7EC-F1B4-C8B8-FBDC3319C5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F88B24B-B6B7-EFDC-1A2C-F98102436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375FDF19-0D72-6419-6380-AECECFC0B8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7F08EC6-23C0-B4EE-E424-C8961354B1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872E16C-844D-4471-B55F-C71F1EBE70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9C2E7DD-AE84-2079-452A-FFDDAC68154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79E99FA6-537E-D80C-D8D5-CDDBD46AC95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135E801A-BCF6-F674-B601-7141177006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4C5379B-1527-592A-717E-1DD6F07FF9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D6926521-3B5E-06B7-5AEE-B4FEC956D5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DA13AD7-50DA-676E-3F6B-AAA45A872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DB6173F-542F-C87E-AE88-5E7D261E10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2991704C-3BCE-212F-10CD-AC9DEB4133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046524F-60C1-C37F-7304-AA4E426E80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7C64CD2-99EF-66A0-1837-D9D53EE87C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D4E9734-AE6E-1E15-782B-32F1F17261E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0CD2390B-E0AD-AA53-1B11-30DA66FDF9C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B2991A-4A48-F510-013D-6C29FE1B1DF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91842888-6B47-88B0-9BCA-966039FF2C0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9920054C-DF7F-E48D-91D2-BED4B8106BB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AFB89B83-4270-7694-5945-9A4A8CBD6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3922D41-2612-0A94-1D20-67550EEF5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6A11-600E-2DDB-317F-7E4210BAEA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81697E8-AC25-2F2A-1799-B96E728CC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F4D805A-82B8-A9F4-2620-BA315E11B8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E9BAB2AE-16B8-24C9-758A-3568412C11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7A2D103-6AEF-5D08-B65A-B11D0FB36A2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1D5EE45A-686B-6217-63BC-D51496974F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C7108246-2366-5C2E-E2D5-4BE669C54C9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DD059F9B-A4E4-A14B-0DAE-A27D49D5D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2B1BB2D-E47E-E183-9314-997CDD8311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2DA1A32-F58C-FB87-69C4-A458E6139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9A84228E-0F3E-D61F-2C71-35EB949E82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43DD438-A49B-6FC7-1D25-11636878B6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9E01507-7E8C-CCBF-5A64-88C5585E5A4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B81333CC-EF49-40D9-E6FE-15D63A16187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1649ACFD-637A-E926-DD5C-3CCA606E336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7F60C42A-E814-D8B8-D340-F7334AC0B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7017D67F-17BF-B95B-30CD-0FA8A5D61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0E0611DC-F7C9-75A2-C88E-FCAA598AEB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14E04E60-514C-2FE7-A094-A5203B48C74C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4C2089C0-B2AC-E696-5A8E-6A8B8C42167D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DBFA259-3300-B065-B510-8B891F78430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0E57904-8A79-7AAD-C778-24BC09FE7D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22D6E0BB-AA43-3466-9879-A10C8B472936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049C766C-863D-202C-344D-827AF0E42934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9980DF71-F498-2CF9-3E80-B8BCD6D04B87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46A91D5A-69C2-0976-98D1-92D5F7FB36B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EA2FA2F3-7E9B-4DDB-5600-55FBEBAE39E8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1A8E870-C918-CCE2-70FC-FBA9EBCE0D99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A026C58A-7588-E764-F83A-1D56887006E9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7C07B5C8-1636-4DE7-0BD5-B6C4511F7FE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11F8AD69-1B3B-4086-B3C4-0B0E6DFC2F6A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E12D28B5-79BD-D0C1-673E-6FAE85B50A5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6B3E1899-75C5-2B15-FC88-8B704EB50E7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E3C2167C-C4F4-BD6B-F4DF-DED0307D32CD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D84B6B35-D9F4-68C8-7F69-9AC0D898F6A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65285791-DA80-619E-F7C7-D4DC1A1AAF3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B92C0E2C-5E48-7F80-3312-1DCC47C0832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9CE35A5B-7572-4AA5-9096-BD6A1AE6F9E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93164CF-47C6-1308-0CE3-AF492E1C559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74DDB3DA-955E-C73B-633A-C29D94DEC99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B6C671DF-2B2A-7CEB-A7D2-EB308E4309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8C581F6A-8E37-A90D-7CC5-7F5A650CE1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5B09599-CD9A-3034-7EE0-61697A9FA7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90F0AD5-E400-7C3D-E353-5E4A6D5C46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B2B2704C-F08B-30FC-C3B4-6D61221BE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EA26EDFB-03C0-F0D8-D04F-6A24AD02EA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18A7D5F9-1FDF-AADC-7682-144A43CDF8D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76CF95F6-E18C-6BFA-3930-451D17467AD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8ABEB76-F339-5EF1-AC6E-0D5AE2DACDF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2E6FDD78-3B75-C101-12EF-5FF35FF3BA76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2BCB3FD2-467B-0B48-0D5B-8BA7B4AF0FAA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D15FDBCD-9C14-ABB9-F89A-D4F719A5FE3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C7242B07-B1BB-3F07-0238-E96F0FF5387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2F426854-D00B-F45D-B955-86FAEC9E5763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B4AA01CD-2285-7CA1-30D2-16B914FD3FC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2AB54ED2-EDD2-2105-7B7B-3117B7C95B8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2A5FD0E5-835F-21BE-5661-5CFC500E097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7D8C4D80-1012-DAB6-3741-11759AECB8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2FC65B57-49F0-1EA3-9C02-606F7637A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01D73EF9-1110-0BDA-8CFC-6FFF57242E7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6A890629-80E9-574C-1DBD-CC14AF25455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20F5000D-B3D2-2845-E515-75E5583BFF2A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85893EE-32BD-7246-C0F1-5D0AB8A6321E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95F95942-17DE-CE98-689A-11927E3F514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E2CC32E2-7CF1-DD85-D240-81FDE0BFCB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820CD70B-BAEC-7668-55DB-51F0AF826D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56291531-E9BE-0722-F707-DB44F8937F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C11268D5-9CBE-B938-9B16-2F1C7EEB20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BA381BF8-ED12-400C-D3D9-62BCDBCA1A1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FA450C4F-7440-1438-66AA-970705FA34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91ED5AA9-DA63-940D-CA85-F38B2B95FFE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FC86B387-74FD-2253-E65B-55CA283512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C42A54C-E400-A3B9-DAD0-06BE2CB5DE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C11A1D3D-5BA8-7C2B-609D-7E1F87328CB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7F02C236-FAB5-B0A1-CBE0-867BED1DBE1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2E37AAF6-7B6D-5DCD-C9C3-5B6853D42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A5A931BD-69DB-3529-DD1A-FAD0EAA5D24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CB763C0D-F836-5AB1-EBFC-B919C60E2EF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53CB1E9B-68E5-C1B8-AD9E-8774515695D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8E237388-CA38-9E57-06EF-EA587EA132B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7D474CE2-B7DB-9EFA-0C1D-6773A522CDC3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95495BD3-F248-6C1C-C6A4-9D089109A69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A0500E96-1499-9A2E-AC79-D820D7E0D0A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D9F6402A-F56A-F9F2-66EA-18B82F678F3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59801F8-B618-F37B-E778-FA732E5F30A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FAC99742-CB6B-E29B-1E35-833A0E15B11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80AED1A-9DF9-9BA0-DCF0-D602ADC3556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A8401AF-3FEB-44A1-E123-5CBDAFF7C10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0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75FAD6-07B5-41B8-B569-C5BBBB265A0D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AE8F50-ED3B-331B-6EDF-C516BCBE04F2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41A9AE1-FDCE-9C4A-ABB3-985C50871DF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A53428D-ECF3-2B69-4E88-0FAF6F52BC86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CCE85D3-726B-79FC-9D08-E084E057D34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782DE7-6714-D963-7384-9274D987F5B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4A562D5-48B6-EAA7-A12C-968EF91075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08E3EC8-3868-4ACA-5F1D-2D52EB80083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467C121-5EF3-17F0-A6CA-E0FDCFB329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263BC64-4A4A-745A-97F5-DCFA632696A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B8AF6B3-B43D-17F1-6112-7D0E6411B3D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5E57F296-8989-D3D3-69B4-4A5A3EFB378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89FDF4BB-7875-F011-9873-5BBAE4BAF38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410F7E0-6C4A-906E-47AA-68BA759B4FF1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A7F113-B635-90B0-8769-CAD9D480ED6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2380A194-D5F8-CB43-80B1-5E9867967C9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D8AFD61-6500-DDE1-059C-A7EB1965AD9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88B32FF-A6AD-AA31-F50E-5DB2EC119E2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7D2817CF-8F72-4931-9D5D-9BD4BA12A5F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6C1FC193-7166-88A5-F529-2B5AB454A5A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1B2D8DD6-459C-5EED-C6FF-68CEE0A03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D12A6833-C02A-0D9C-1717-49F90818FC1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58E9712-5196-D0C0-221F-46DAC1604F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42D9C72-60C8-3DB4-EDE0-68FA3653B4E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5AD6B587-3A12-394F-9570-65F9A31E349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95E89583-59D7-1FBC-2194-19480CC5EC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6FD11870-6DBA-3782-903B-CAF3446C7EC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7DBD3D2-5227-9378-A3BC-4A94C52227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D4AA3FAF-4A8E-CE1C-22AF-519004EBB71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D68FAB-566B-7CB1-B240-EC2C4E3262C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5258AF1-36FB-508F-33C8-ED74B428D0A1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A60DDBFA-B5C9-D794-069A-808942BEAB9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F27C5F2-B7A6-A0EA-819B-2CEAD59F07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54679592-39C7-859A-7FCB-9294A67116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BD1ED5AA-10F8-CA5A-DDB4-5C9AD8AF9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F64222F-D623-6926-1869-183B2FD5EC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E8AEE8E-D547-3832-6DEB-67E7968CE4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4886A281-AB3B-8EA5-3B79-561D44488A8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B2148450-1553-44DD-F6BC-8A24FD6C741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5EEE16C5-1F5B-77E6-B519-B8EA5DD64DA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C3E980F-9D49-AD64-977C-07FD2DA627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2348E5E-A204-9326-9AD5-FF468929B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F1D2D29-43CD-F88E-EDEB-82C61AF2F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737D0449-8549-41C0-358D-B21650C5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4CD6AFD2-FD76-06CE-0B33-9983FC461B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98179507-58E2-BEEA-7969-715E36BAB0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DB410B63-6EEE-3F71-5F6D-AFD29A121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AFFB209-BED1-C088-A1BF-174BBCCD88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FEEFE8A6-D308-6A37-DD1D-558BA7397B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036CB7DD-D3E3-CF10-0EDD-CB3CECBF8CB7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FE597D9-5CC2-2DB6-963E-3A6B5782B6A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6CA3F92A-F207-1B11-B719-BAA0950F848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DCF2BE17-5726-EC84-C4BD-4872B63674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1CA4E12F-DD59-7F39-F221-12FB02CA9B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C7CF087-551B-5C37-EFDA-62ACC424F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F6383F1D-11C3-88F8-F35B-320ACBDF67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9A04F3A3-93F6-1032-5AA4-E4E9C364FD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1AA10358-6A17-D5E8-3EBC-EEC7CC449F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8FED6B50-47FE-8AC2-703B-0B7C7E3449A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84A33AE7-2AA0-382B-87C1-1BFDFC15364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C57F1C43-3CE1-F890-74E4-CF8AE4A6697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63F139E5-2923-4991-197D-6F63D76EE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6FB4E87-994C-EDC0-D5A6-0C545F3FA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8140E44B-F803-277B-8F3D-666E676851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DEF060-0735-AD50-8CFE-962739394E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A0EC06D-AEB5-E4B3-2F74-6956D6AFBB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72D7D49-2FA7-7B47-C3CD-1E97DB6A89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7623F4C8-D7C5-6B80-07FC-95E28F2816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23EB3D7-D2D1-A640-A8D7-91646E89EEC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1567F056-12B4-920F-3974-996A7C95322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04F86F78-D7B3-3886-10BA-FDA750D9F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8704D9B4-5519-A3AB-B0FA-0F1872881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2121ADB-E02D-C207-8AC7-739B48DA65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7347118D-762F-7218-C659-96B631FC4775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5F585955-C82B-E5E8-02A6-DE7951C28365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0B12CA8E-3868-4E86-6765-345CE7E0C400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44A43AE-394C-FB42-3A1E-E34BC04338E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7F2739C4-7C27-4B72-0B6F-E14ABD15E71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431E20C-7780-F7D3-6104-3CBD394BD59C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33B63BD8-7191-1156-1CA7-F0BB1586B7E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ACBB932-22C1-DA71-FBCB-8D936738D737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B986B3E-C592-6BF4-E87F-13A551192F3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B8885C02-ED56-ABF2-DD05-5FFE786BB51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A60EC4AA-7B17-D3B2-CD0F-0346CC88BAF3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AE5047F1-A331-D6BF-E7F4-428EAA1419C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C1C16890-6553-AD7D-C822-0E34C45FFBF6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31B843C2-F8DA-5521-53A9-87E7025FF96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1AD9B5DA-FDA8-F0F5-40B1-24F3A6C8AEF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4A7C22A1-307B-D3D1-B6AD-24771BB9DF5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2CE37110-45D3-F029-8891-25859FF5AAC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436A09B3-39F4-D4C5-E5FE-D60FDDCC375E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6763219-3C49-FD2B-5770-B058D40090D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63A01090-4B6E-441B-333F-F7B80876AF9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1B50E30-87D2-0D73-5C03-10520672C44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410348AC-A5D3-E8E0-0336-0D807588ED2D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D81A09A7-ED8B-1EDB-1FC3-09319DBC29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BFEE9CB-C698-93F4-A526-B6B90F7210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3C39D9E6-7C39-625B-89FB-D46C37D0C4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38407312-3456-0207-DA7C-305499DD9DE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1D36CC63-B868-735A-14B0-A0C30BB388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0C4FD971-C1A4-F3A6-F800-FC19998567A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F5BC04D6-71F8-5813-FE12-9E7349E3EE2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13247CB-CF61-FC7F-3227-B0536E8589E2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14C57AAA-BC51-E7F5-485D-65CEA3B959DF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1B3349F9-C272-DBF1-907A-93466BE3050A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3F24FBDA-F8E9-BC68-2508-97FFA45B934C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0C2B497-72B0-D7AB-E3B2-74C9993AE90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F9F88388-1875-FF9D-4009-EB74CE59B30F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9ADAD9C9-69EF-B577-86A7-FA7AEE8C6DFD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5FE2376-D6CA-6CF6-76B7-36385CF951E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0631948E-6991-73D3-536F-75FD2CD1EF9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237C75CB-EB3F-1491-22E1-B238356ABC0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EAC06A5A-B198-CBDE-6C24-9778D9319D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FD7F45DB-4F30-2A54-EB64-0F9984A77C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A1E7207C-2A66-83CB-600B-40E8EB33343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7064263C-EC34-F4B1-3B16-EDF85985512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9B1D4447-51AA-9995-7CA6-DC18169FEF5D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CA20017F-FA8F-BEC9-5F24-D0AFF52A73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CBF422A4-7D77-0D6D-9181-B6DFED7EBCB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6623B590-B321-35C5-85DF-3F3C94EB6E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F068A3BD-C4BE-FA65-B24C-B6E5BF557D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D2660878-B4A0-7604-1881-A117BF22E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CEC733F3-0833-B09A-58D7-173515B65A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3DDF74A-B48D-A971-E2BA-228022DA82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EB317102-3F9F-DF5A-99F4-0314C2B59A6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A5D15376-F1C6-F63D-DF4A-14EB207A5F0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99721CB5-F7C7-6AB4-82FC-4EC56048B2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02ACD577-BA90-3B4D-87CD-ABCED406203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399A18-2243-991F-C634-0FFC93E7F12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786E5263-B04E-EDC6-B7E3-25C1585BCB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4F33D48F-B43F-D7AB-19A1-B848B2B4F2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E51D038C-5560-7D05-6652-165E8D8442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971EB294-FCA6-4940-BA30-879A2C87EA4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5C63940-8C4B-6B23-FD55-0579ABB46A8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0E267ACF-F57F-5677-D072-F383CE6338B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D2547F05-7459-93AE-E317-144756BA4D9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2A495CBB-0BCE-A477-6DC8-BDD67DD2342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FC2F719-AFD4-8770-7E9F-16621C2EC47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61FB5E76-CCEC-1A5E-129C-2ACEFEF50418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24E6E742-B072-94DA-ED41-E091F04D99B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E7384CA-C692-8248-A3F2-543EFD787695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18BA3CF4-F5DF-4E4F-1201-95CD3DE5815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3C1C8FA9-F036-7A18-CCDE-1DE3D9817D8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72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1BDEED87-6B56-4161-9E14-2FCC2CD9D2C7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45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>
          <p15:clr>
            <a:srgbClr val="5ACBF0"/>
          </p15:clr>
        </p15:guide>
        <p15:guide id="2" pos="453">
          <p15:clr>
            <a:srgbClr val="5ACBF0"/>
          </p15:clr>
        </p15:guide>
        <p15:guide id="3" orient="horz" pos="3780">
          <p15:clr>
            <a:srgbClr val="5ACBF0"/>
          </p15:clr>
        </p15:guide>
        <p15:guide id="6" pos="7226">
          <p15:clr>
            <a:srgbClr val="5ACBF0"/>
          </p15:clr>
        </p15:guide>
        <p15:guide id="9" orient="horz" pos="453">
          <p15:clr>
            <a:srgbClr val="5ACBF0"/>
          </p15:clr>
        </p15:guide>
        <p15:guide id="10" orient="horz" pos="659">
          <p15:clr>
            <a:srgbClr val="5ACBF0"/>
          </p15:clr>
        </p15:guide>
        <p15:guide id="12" orient="horz" pos="4032">
          <p15:clr>
            <a:srgbClr val="A4A3A4"/>
          </p15:clr>
        </p15:guide>
        <p15:guide id="13" pos="7680">
          <p15:clr>
            <a:srgbClr val="F26B43"/>
          </p15:clr>
        </p15:guide>
        <p15:guide id="14" orient="horz" pos="4320">
          <p15:clr>
            <a:srgbClr val="F26B43"/>
          </p15:clr>
        </p15:guide>
        <p15:guide id="15" orient="horz" pos="4151">
          <p15:clr>
            <a:srgbClr val="A4A3A4"/>
          </p15:clr>
        </p15:guide>
        <p15:guide id="16">
          <p15:clr>
            <a:srgbClr val="F26B43"/>
          </p15:clr>
        </p15:guide>
        <p15:guide id="17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2616688"/>
            <a:ext cx="5865553" cy="2667397"/>
          </a:xfrm>
        </p:spPr>
        <p:txBody>
          <a:bodyPr/>
          <a:lstStyle/>
          <a:p>
            <a:r>
              <a:rPr lang="en-GB" dirty="0"/>
              <a:t>LiDAR Enhanced Closed-Loop Active Wake Mixing Control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5871541" cy="332399"/>
          </a:xfrm>
        </p:spPr>
        <p:txBody>
          <a:bodyPr/>
          <a:lstStyle/>
          <a:p>
            <a:r>
              <a:rPr lang="en-GB" dirty="0"/>
              <a:t>Zekai (David) Chen</a:t>
            </a:r>
            <a:endParaRPr lang="en-GB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DA17A-8D2C-4A91-9743-4EE9C30B5D2E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Segoe UI Light" panose="020B0502040204020203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3-1-2025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3ADF5DA-CCD9-F9D6-0916-3F0C19E605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2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18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048444-EDC0-9904-6E67-9C9BD353A18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15C60-F995-4DBC-A165-2BFB850D2869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Segoe UI Light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3-1-2025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B015FB7-F1C7-54CC-77B0-76CED385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</a:t>
            </a:r>
          </a:p>
        </p:txBody>
      </p:sp>
      <p:grpSp>
        <p:nvGrpSpPr>
          <p:cNvPr id="102" name="Groep 101">
            <a:extLst>
              <a:ext uri="{FF2B5EF4-FFF2-40B4-BE49-F238E27FC236}">
                <a16:creationId xmlns:a16="http://schemas.microsoft.com/office/drawing/2014/main" id="{89F50DFF-151E-4F7A-4793-B47395F0F729}"/>
              </a:ext>
            </a:extLst>
          </p:cNvPr>
          <p:cNvGrpSpPr>
            <a:grpSpLocks/>
          </p:cNvGrpSpPr>
          <p:nvPr/>
        </p:nvGrpSpPr>
        <p:grpSpPr>
          <a:xfrm>
            <a:off x="718666" y="1565275"/>
            <a:ext cx="2006493" cy="4435475"/>
            <a:chOff x="718666" y="1565275"/>
            <a:chExt cx="2006493" cy="4435475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106877B-A59E-8F9F-812F-360977BDB671}"/>
                </a:ext>
              </a:extLst>
            </p:cNvPr>
            <p:cNvSpPr>
              <a:spLocks/>
            </p:cNvSpPr>
            <p:nvPr/>
          </p:nvSpPr>
          <p:spPr>
            <a:xfrm>
              <a:off x="719138" y="1565275"/>
              <a:ext cx="2006020" cy="4435475"/>
            </a:xfrm>
            <a:prstGeom prst="rect">
              <a:avLst/>
            </a:prstGeom>
            <a:solidFill>
              <a:srgbClr val="00B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076957FC-0D3C-A426-04FA-FE759524CE8D}"/>
                </a:ext>
              </a:extLst>
            </p:cNvPr>
            <p:cNvSpPr>
              <a:spLocks/>
            </p:cNvSpPr>
            <p:nvPr/>
          </p:nvSpPr>
          <p:spPr>
            <a:xfrm>
              <a:off x="719138" y="1565276"/>
              <a:ext cx="2006021" cy="1981445"/>
            </a:xfrm>
            <a:custGeom>
              <a:avLst/>
              <a:gdLst>
                <a:gd name="connsiteX0" fmla="*/ 0 w 2006021"/>
                <a:gd name="connsiteY0" fmla="*/ 0 h 1981445"/>
                <a:gd name="connsiteX1" fmla="*/ 2006021 w 2006021"/>
                <a:gd name="connsiteY1" fmla="*/ 0 h 1981445"/>
                <a:gd name="connsiteX2" fmla="*/ 2006021 w 2006021"/>
                <a:gd name="connsiteY2" fmla="*/ 1118642 h 1981445"/>
                <a:gd name="connsiteX3" fmla="*/ 1688285 w 2006021"/>
                <a:gd name="connsiteY3" fmla="*/ 1238305 h 1981445"/>
                <a:gd name="connsiteX4" fmla="*/ 716556 w 2006021"/>
                <a:gd name="connsiteY4" fmla="*/ 1648311 h 1981445"/>
                <a:gd name="connsiteX5" fmla="*/ 20598 w 2006021"/>
                <a:gd name="connsiteY5" fmla="*/ 1971611 h 1981445"/>
                <a:gd name="connsiteX6" fmla="*/ 0 w 2006021"/>
                <a:gd name="connsiteY6" fmla="*/ 1981445 h 198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021" h="1981445">
                  <a:moveTo>
                    <a:pt x="0" y="0"/>
                  </a:moveTo>
                  <a:lnTo>
                    <a:pt x="2006021" y="0"/>
                  </a:lnTo>
                  <a:lnTo>
                    <a:pt x="2006021" y="1118642"/>
                  </a:lnTo>
                  <a:lnTo>
                    <a:pt x="1688285" y="1238305"/>
                  </a:lnTo>
                  <a:cubicBezTo>
                    <a:pt x="1359035" y="1366872"/>
                    <a:pt x="1034782" y="1503021"/>
                    <a:pt x="716556" y="1648311"/>
                  </a:cubicBezTo>
                  <a:cubicBezTo>
                    <a:pt x="508259" y="1743533"/>
                    <a:pt x="274769" y="1851087"/>
                    <a:pt x="20598" y="1971611"/>
                  </a:cubicBezTo>
                  <a:lnTo>
                    <a:pt x="0" y="198144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Tijdelijke aanduiding voor tekst 5">
              <a:extLst>
                <a:ext uri="{FF2B5EF4-FFF2-40B4-BE49-F238E27FC236}">
                  <a16:creationId xmlns:a16="http://schemas.microsoft.com/office/drawing/2014/main" id="{73E5A8A4-6123-780F-E6FF-76D376B6BD1E}"/>
                </a:ext>
              </a:extLst>
            </p:cNvPr>
            <p:cNvSpPr txBox="1">
              <a:spLocks/>
            </p:cNvSpPr>
            <p:nvPr/>
          </p:nvSpPr>
          <p:spPr>
            <a:xfrm>
              <a:off x="718666" y="3706368"/>
              <a:ext cx="2006491" cy="2294381"/>
            </a:xfrm>
            <a:prstGeom prst="rect">
              <a:avLst/>
            </a:prstGeom>
          </p:spPr>
          <p:txBody>
            <a:bodyPr wrap="square" lIns="180000" tIns="0" rIns="180000" bIns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/>
                </a:rPr>
                <a:t>Background &amp; </a:t>
              </a: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Introduction</a:t>
              </a:r>
            </a:p>
          </p:txBody>
        </p:sp>
        <p:sp>
          <p:nvSpPr>
            <p:cNvPr id="18" name="Tijdelijke aanduiding voor tekst 5">
              <a:extLst>
                <a:ext uri="{FF2B5EF4-FFF2-40B4-BE49-F238E27FC236}">
                  <a16:creationId xmlns:a16="http://schemas.microsoft.com/office/drawing/2014/main" id="{C8361F20-BE85-0246-8967-2B81B0F52501}"/>
                </a:ext>
              </a:extLst>
            </p:cNvPr>
            <p:cNvSpPr txBox="1">
              <a:spLocks/>
            </p:cNvSpPr>
            <p:nvPr/>
          </p:nvSpPr>
          <p:spPr>
            <a:xfrm>
              <a:off x="718666" y="3152001"/>
              <a:ext cx="2006491" cy="276999"/>
            </a:xfrm>
            <a:prstGeom prst="rect">
              <a:avLst/>
            </a:prstGeom>
          </p:spPr>
          <p:txBody>
            <a:bodyPr wrap="square" lIns="180000" tIns="0" rIns="180000" bIns="0" anchor="b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01</a:t>
              </a:r>
            </a:p>
          </p:txBody>
        </p: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ADCE83FF-970B-7257-76DC-2ACE57F0E91B}"/>
                </a:ext>
              </a:extLst>
            </p:cNvPr>
            <p:cNvCxnSpPr>
              <a:cxnSpLocks/>
            </p:cNvCxnSpPr>
            <p:nvPr/>
          </p:nvCxnSpPr>
          <p:spPr>
            <a:xfrm>
              <a:off x="902208" y="3502152"/>
              <a:ext cx="2880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36E63200-8E07-ECCC-07A5-5FF5054D92A4}"/>
              </a:ext>
            </a:extLst>
          </p:cNvPr>
          <p:cNvGrpSpPr>
            <a:grpSpLocks/>
          </p:cNvGrpSpPr>
          <p:nvPr/>
        </p:nvGrpSpPr>
        <p:grpSpPr>
          <a:xfrm>
            <a:off x="2904082" y="1565275"/>
            <a:ext cx="2006493" cy="4435475"/>
            <a:chOff x="2904082" y="1565275"/>
            <a:chExt cx="2006493" cy="4435475"/>
          </a:xfrm>
        </p:grpSpPr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6CE3A1CE-9B2A-6C45-82D2-74755B2D260B}"/>
                </a:ext>
              </a:extLst>
            </p:cNvPr>
            <p:cNvSpPr>
              <a:spLocks/>
            </p:cNvSpPr>
            <p:nvPr/>
          </p:nvSpPr>
          <p:spPr>
            <a:xfrm>
              <a:off x="2904554" y="1565275"/>
              <a:ext cx="2006020" cy="4435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02121E8F-68EE-A7A9-9D7F-E5E15C3210EB}"/>
                </a:ext>
              </a:extLst>
            </p:cNvPr>
            <p:cNvSpPr>
              <a:spLocks/>
            </p:cNvSpPr>
            <p:nvPr/>
          </p:nvSpPr>
          <p:spPr>
            <a:xfrm>
              <a:off x="2904556" y="1565276"/>
              <a:ext cx="2006019" cy="1051080"/>
            </a:xfrm>
            <a:custGeom>
              <a:avLst/>
              <a:gdLst>
                <a:gd name="connsiteX0" fmla="*/ 0 w 2006019"/>
                <a:gd name="connsiteY0" fmla="*/ 0 h 1051080"/>
                <a:gd name="connsiteX1" fmla="*/ 2006019 w 2006019"/>
                <a:gd name="connsiteY1" fmla="*/ 0 h 1051080"/>
                <a:gd name="connsiteX2" fmla="*/ 2006019 w 2006019"/>
                <a:gd name="connsiteY2" fmla="*/ 407746 h 1051080"/>
                <a:gd name="connsiteX3" fmla="*/ 1530053 w 2006019"/>
                <a:gd name="connsiteY3" fmla="*/ 545388 h 1051080"/>
                <a:gd name="connsiteX4" fmla="*/ 359 w 2006019"/>
                <a:gd name="connsiteY4" fmla="*/ 1050944 h 1051080"/>
                <a:gd name="connsiteX5" fmla="*/ 0 w 2006019"/>
                <a:gd name="connsiteY5" fmla="*/ 1051080 h 105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019" h="1051080">
                  <a:moveTo>
                    <a:pt x="0" y="0"/>
                  </a:moveTo>
                  <a:lnTo>
                    <a:pt x="2006019" y="0"/>
                  </a:lnTo>
                  <a:lnTo>
                    <a:pt x="2006019" y="407746"/>
                  </a:lnTo>
                  <a:lnTo>
                    <a:pt x="1530053" y="545388"/>
                  </a:lnTo>
                  <a:cubicBezTo>
                    <a:pt x="1012399" y="702117"/>
                    <a:pt x="501340" y="868880"/>
                    <a:pt x="359" y="1050944"/>
                  </a:cubicBezTo>
                  <a:lnTo>
                    <a:pt x="0" y="105108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Tijdelijke aanduiding voor tekst 5">
              <a:extLst>
                <a:ext uri="{FF2B5EF4-FFF2-40B4-BE49-F238E27FC236}">
                  <a16:creationId xmlns:a16="http://schemas.microsoft.com/office/drawing/2014/main" id="{893B5E17-D903-A68E-3E5D-112C5BE170B7}"/>
                </a:ext>
              </a:extLst>
            </p:cNvPr>
            <p:cNvSpPr txBox="1">
              <a:spLocks/>
            </p:cNvSpPr>
            <p:nvPr/>
          </p:nvSpPr>
          <p:spPr>
            <a:xfrm>
              <a:off x="2904082" y="3706368"/>
              <a:ext cx="2006491" cy="2294381"/>
            </a:xfrm>
            <a:prstGeom prst="rect">
              <a:avLst/>
            </a:prstGeom>
          </p:spPr>
          <p:txBody>
            <a:bodyPr wrap="square" lIns="180000" tIns="0" rIns="180000" bIns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Research Question</a:t>
              </a:r>
            </a:p>
          </p:txBody>
        </p:sp>
        <p:sp>
          <p:nvSpPr>
            <p:cNvPr id="27" name="Tijdelijke aanduiding voor tekst 5">
              <a:extLst>
                <a:ext uri="{FF2B5EF4-FFF2-40B4-BE49-F238E27FC236}">
                  <a16:creationId xmlns:a16="http://schemas.microsoft.com/office/drawing/2014/main" id="{18CD8C9B-DB4A-FB6F-1009-D317C94DEF89}"/>
                </a:ext>
              </a:extLst>
            </p:cNvPr>
            <p:cNvSpPr txBox="1">
              <a:spLocks/>
            </p:cNvSpPr>
            <p:nvPr/>
          </p:nvSpPr>
          <p:spPr>
            <a:xfrm>
              <a:off x="2904082" y="3152001"/>
              <a:ext cx="2006491" cy="276999"/>
            </a:xfrm>
            <a:prstGeom prst="rect">
              <a:avLst/>
            </a:prstGeom>
          </p:spPr>
          <p:txBody>
            <a:bodyPr wrap="square" lIns="180000" tIns="0" rIns="180000" bIns="0" anchor="b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02</a:t>
              </a:r>
            </a:p>
          </p:txBody>
        </p:sp>
        <p:cxnSp>
          <p:nvCxnSpPr>
            <p:cNvPr id="28" name="Rechte verbindingslijn 27">
              <a:extLst>
                <a:ext uri="{FF2B5EF4-FFF2-40B4-BE49-F238E27FC236}">
                  <a16:creationId xmlns:a16="http://schemas.microsoft.com/office/drawing/2014/main" id="{67505EDC-1D6C-3AA8-7966-FB02DEE04F07}"/>
                </a:ext>
              </a:extLst>
            </p:cNvPr>
            <p:cNvCxnSpPr>
              <a:cxnSpLocks/>
            </p:cNvCxnSpPr>
            <p:nvPr/>
          </p:nvCxnSpPr>
          <p:spPr>
            <a:xfrm>
              <a:off x="3087624" y="3502152"/>
              <a:ext cx="2880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71FC05E7-DE70-4906-A44A-95E4EDDC0DCB}"/>
              </a:ext>
            </a:extLst>
          </p:cNvPr>
          <p:cNvGrpSpPr>
            <a:grpSpLocks/>
          </p:cNvGrpSpPr>
          <p:nvPr/>
        </p:nvGrpSpPr>
        <p:grpSpPr>
          <a:xfrm>
            <a:off x="5089498" y="1565275"/>
            <a:ext cx="2006492" cy="4435475"/>
            <a:chOff x="5089498" y="1565275"/>
            <a:chExt cx="2006492" cy="4435475"/>
          </a:xfrm>
        </p:grpSpPr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EE796A4C-A8FF-D18D-D097-7275CCA8B1AE}"/>
                </a:ext>
              </a:extLst>
            </p:cNvPr>
            <p:cNvSpPr>
              <a:spLocks/>
            </p:cNvSpPr>
            <p:nvPr/>
          </p:nvSpPr>
          <p:spPr>
            <a:xfrm>
              <a:off x="5089970" y="1565275"/>
              <a:ext cx="2006020" cy="4435475"/>
            </a:xfrm>
            <a:prstGeom prst="rect">
              <a:avLst/>
            </a:prstGeom>
            <a:solidFill>
              <a:srgbClr val="007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074B4F5A-824D-937F-F478-9409522D837C}"/>
                </a:ext>
              </a:extLst>
            </p:cNvPr>
            <p:cNvSpPr>
              <a:spLocks/>
            </p:cNvSpPr>
            <p:nvPr/>
          </p:nvSpPr>
          <p:spPr>
            <a:xfrm>
              <a:off x="5089971" y="1565276"/>
              <a:ext cx="1291947" cy="355868"/>
            </a:xfrm>
            <a:custGeom>
              <a:avLst/>
              <a:gdLst>
                <a:gd name="connsiteX0" fmla="*/ 0 w 1291947"/>
                <a:gd name="connsiteY0" fmla="*/ 0 h 355868"/>
                <a:gd name="connsiteX1" fmla="*/ 1291947 w 1291947"/>
                <a:gd name="connsiteY1" fmla="*/ 0 h 355868"/>
                <a:gd name="connsiteX2" fmla="*/ 387707 w 1291947"/>
                <a:gd name="connsiteY2" fmla="*/ 243750 h 355868"/>
                <a:gd name="connsiteX3" fmla="*/ 0 w 1291947"/>
                <a:gd name="connsiteY3" fmla="*/ 355868 h 35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947" h="355868">
                  <a:moveTo>
                    <a:pt x="0" y="0"/>
                  </a:moveTo>
                  <a:lnTo>
                    <a:pt x="1291947" y="0"/>
                  </a:lnTo>
                  <a:lnTo>
                    <a:pt x="387707" y="243750"/>
                  </a:lnTo>
                  <a:lnTo>
                    <a:pt x="0" y="3558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ijdelijke aanduiding voor tekst 5">
              <a:extLst>
                <a:ext uri="{FF2B5EF4-FFF2-40B4-BE49-F238E27FC236}">
                  <a16:creationId xmlns:a16="http://schemas.microsoft.com/office/drawing/2014/main" id="{67811ACB-BFC8-D28A-C47E-C513BE439A50}"/>
                </a:ext>
              </a:extLst>
            </p:cNvPr>
            <p:cNvSpPr txBox="1">
              <a:spLocks/>
            </p:cNvSpPr>
            <p:nvPr/>
          </p:nvSpPr>
          <p:spPr>
            <a:xfrm>
              <a:off x="5089498" y="3706368"/>
              <a:ext cx="2006491" cy="2294381"/>
            </a:xfrm>
            <a:prstGeom prst="rect">
              <a:avLst/>
            </a:prstGeom>
          </p:spPr>
          <p:txBody>
            <a:bodyPr wrap="square" lIns="180000" tIns="0" rIns="180000" bIns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System Design</a:t>
              </a:r>
            </a:p>
          </p:txBody>
        </p:sp>
        <p:sp>
          <p:nvSpPr>
            <p:cNvPr id="32" name="Tijdelijke aanduiding voor tekst 5">
              <a:extLst>
                <a:ext uri="{FF2B5EF4-FFF2-40B4-BE49-F238E27FC236}">
                  <a16:creationId xmlns:a16="http://schemas.microsoft.com/office/drawing/2014/main" id="{8054991A-C327-7F79-2E21-1C0154C33C17}"/>
                </a:ext>
              </a:extLst>
            </p:cNvPr>
            <p:cNvSpPr txBox="1">
              <a:spLocks/>
            </p:cNvSpPr>
            <p:nvPr/>
          </p:nvSpPr>
          <p:spPr>
            <a:xfrm>
              <a:off x="5089498" y="3152001"/>
              <a:ext cx="2006491" cy="276999"/>
            </a:xfrm>
            <a:prstGeom prst="rect">
              <a:avLst/>
            </a:prstGeom>
          </p:spPr>
          <p:txBody>
            <a:bodyPr wrap="square" lIns="180000" tIns="0" rIns="180000" bIns="0" anchor="b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03</a:t>
              </a:r>
            </a:p>
          </p:txBody>
        </p:sp>
        <p:cxnSp>
          <p:nvCxnSpPr>
            <p:cNvPr id="33" name="Rechte verbindingslijn 32">
              <a:extLst>
                <a:ext uri="{FF2B5EF4-FFF2-40B4-BE49-F238E27FC236}">
                  <a16:creationId xmlns:a16="http://schemas.microsoft.com/office/drawing/2014/main" id="{CE1B8DBE-C918-BE69-7EAF-CB96164AB539}"/>
                </a:ext>
              </a:extLst>
            </p:cNvPr>
            <p:cNvCxnSpPr>
              <a:cxnSpLocks/>
            </p:cNvCxnSpPr>
            <p:nvPr/>
          </p:nvCxnSpPr>
          <p:spPr>
            <a:xfrm>
              <a:off x="5273040" y="3502152"/>
              <a:ext cx="2880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ep 98">
            <a:extLst>
              <a:ext uri="{FF2B5EF4-FFF2-40B4-BE49-F238E27FC236}">
                <a16:creationId xmlns:a16="http://schemas.microsoft.com/office/drawing/2014/main" id="{7A096906-1459-E392-45F7-6FAA20A8078A}"/>
              </a:ext>
            </a:extLst>
          </p:cNvPr>
          <p:cNvGrpSpPr>
            <a:grpSpLocks/>
          </p:cNvGrpSpPr>
          <p:nvPr/>
        </p:nvGrpSpPr>
        <p:grpSpPr>
          <a:xfrm>
            <a:off x="7274914" y="1565275"/>
            <a:ext cx="2006493" cy="4435476"/>
            <a:chOff x="7274914" y="1565275"/>
            <a:chExt cx="2006493" cy="4435476"/>
          </a:xfrm>
        </p:grpSpPr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EB110895-A715-C918-C9FF-A9A3BE2006A3}"/>
                </a:ext>
              </a:extLst>
            </p:cNvPr>
            <p:cNvSpPr>
              <a:spLocks/>
            </p:cNvSpPr>
            <p:nvPr/>
          </p:nvSpPr>
          <p:spPr>
            <a:xfrm>
              <a:off x="7275386" y="1565275"/>
              <a:ext cx="2006020" cy="4435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19E4EE7E-4959-1DF3-8B29-FCDA14089EC8}"/>
                </a:ext>
              </a:extLst>
            </p:cNvPr>
            <p:cNvSpPr>
              <a:spLocks/>
            </p:cNvSpPr>
            <p:nvPr/>
          </p:nvSpPr>
          <p:spPr>
            <a:xfrm>
              <a:off x="8183876" y="4879493"/>
              <a:ext cx="1097531" cy="1121258"/>
            </a:xfrm>
            <a:custGeom>
              <a:avLst/>
              <a:gdLst>
                <a:gd name="connsiteX0" fmla="*/ 1097531 w 1097531"/>
                <a:gd name="connsiteY0" fmla="*/ 0 h 1121258"/>
                <a:gd name="connsiteX1" fmla="*/ 1097531 w 1097531"/>
                <a:gd name="connsiteY1" fmla="*/ 1121258 h 1121258"/>
                <a:gd name="connsiteX2" fmla="*/ 0 w 1097531"/>
                <a:gd name="connsiteY2" fmla="*/ 1121258 h 1121258"/>
                <a:gd name="connsiteX3" fmla="*/ 53105 w 1097531"/>
                <a:gd name="connsiteY3" fmla="*/ 1057326 h 1121258"/>
                <a:gd name="connsiteX4" fmla="*/ 739103 w 1097531"/>
                <a:gd name="connsiteY4" fmla="*/ 333526 h 112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531" h="1121258">
                  <a:moveTo>
                    <a:pt x="1097531" y="0"/>
                  </a:moveTo>
                  <a:lnTo>
                    <a:pt x="1097531" y="1121258"/>
                  </a:lnTo>
                  <a:lnTo>
                    <a:pt x="0" y="1121258"/>
                  </a:lnTo>
                  <a:lnTo>
                    <a:pt x="53105" y="1057326"/>
                  </a:lnTo>
                  <a:cubicBezTo>
                    <a:pt x="261098" y="814185"/>
                    <a:pt x="491210" y="572985"/>
                    <a:pt x="739103" y="333526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Tijdelijke aanduiding voor tekst 5">
              <a:extLst>
                <a:ext uri="{FF2B5EF4-FFF2-40B4-BE49-F238E27FC236}">
                  <a16:creationId xmlns:a16="http://schemas.microsoft.com/office/drawing/2014/main" id="{DD76365C-529A-020E-8A28-5CEFD80AAFE9}"/>
                </a:ext>
              </a:extLst>
            </p:cNvPr>
            <p:cNvSpPr txBox="1">
              <a:spLocks/>
            </p:cNvSpPr>
            <p:nvPr/>
          </p:nvSpPr>
          <p:spPr>
            <a:xfrm>
              <a:off x="7274914" y="3706368"/>
              <a:ext cx="2006491" cy="2294381"/>
            </a:xfrm>
            <a:prstGeom prst="rect">
              <a:avLst/>
            </a:prstGeom>
          </p:spPr>
          <p:txBody>
            <a:bodyPr wrap="square" lIns="180000" tIns="0" rIns="180000" bIns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Experiment Validation</a:t>
              </a:r>
            </a:p>
          </p:txBody>
        </p:sp>
        <p:sp>
          <p:nvSpPr>
            <p:cNvPr id="37" name="Tijdelijke aanduiding voor tekst 5">
              <a:extLst>
                <a:ext uri="{FF2B5EF4-FFF2-40B4-BE49-F238E27FC236}">
                  <a16:creationId xmlns:a16="http://schemas.microsoft.com/office/drawing/2014/main" id="{B6629ECF-ADAD-AE09-1449-EF62A8C7BEB9}"/>
                </a:ext>
              </a:extLst>
            </p:cNvPr>
            <p:cNvSpPr txBox="1">
              <a:spLocks/>
            </p:cNvSpPr>
            <p:nvPr/>
          </p:nvSpPr>
          <p:spPr>
            <a:xfrm>
              <a:off x="7274914" y="3152001"/>
              <a:ext cx="2006491" cy="276999"/>
            </a:xfrm>
            <a:prstGeom prst="rect">
              <a:avLst/>
            </a:prstGeom>
          </p:spPr>
          <p:txBody>
            <a:bodyPr wrap="square" lIns="180000" tIns="0" rIns="180000" bIns="0" anchor="b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04</a:t>
              </a:r>
            </a:p>
          </p:txBody>
        </p: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458C6698-6E2C-DC52-A22E-4248EAE501AD}"/>
                </a:ext>
              </a:extLst>
            </p:cNvPr>
            <p:cNvCxnSpPr>
              <a:cxnSpLocks/>
            </p:cNvCxnSpPr>
            <p:nvPr/>
          </p:nvCxnSpPr>
          <p:spPr>
            <a:xfrm>
              <a:off x="7458456" y="3502152"/>
              <a:ext cx="2880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2A7C4A48-127F-9203-7295-03F7EDFBCB14}"/>
              </a:ext>
            </a:extLst>
          </p:cNvPr>
          <p:cNvGrpSpPr>
            <a:grpSpLocks/>
          </p:cNvGrpSpPr>
          <p:nvPr/>
        </p:nvGrpSpPr>
        <p:grpSpPr>
          <a:xfrm>
            <a:off x="9460330" y="1565275"/>
            <a:ext cx="2006492" cy="4435476"/>
            <a:chOff x="9460330" y="1565275"/>
            <a:chExt cx="2006492" cy="4435476"/>
          </a:xfrm>
        </p:grpSpPr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32EE22B-42B1-63B7-F6C0-1486C318B1C2}"/>
                </a:ext>
              </a:extLst>
            </p:cNvPr>
            <p:cNvSpPr>
              <a:spLocks/>
            </p:cNvSpPr>
            <p:nvPr/>
          </p:nvSpPr>
          <p:spPr>
            <a:xfrm>
              <a:off x="9460802" y="1565275"/>
              <a:ext cx="2006020" cy="4435475"/>
            </a:xfrm>
            <a:prstGeom prst="rect">
              <a:avLst/>
            </a:prstGeom>
            <a:solidFill>
              <a:srgbClr val="00B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CDBCE730-D45C-356A-FF3C-0F112704BDE4}"/>
                </a:ext>
              </a:extLst>
            </p:cNvPr>
            <p:cNvSpPr>
              <a:spLocks/>
            </p:cNvSpPr>
            <p:nvPr/>
          </p:nvSpPr>
          <p:spPr>
            <a:xfrm>
              <a:off x="9460802" y="3136553"/>
              <a:ext cx="2006020" cy="2864198"/>
            </a:xfrm>
            <a:custGeom>
              <a:avLst/>
              <a:gdLst>
                <a:gd name="connsiteX0" fmla="*/ 2006020 w 2006020"/>
                <a:gd name="connsiteY0" fmla="*/ 0 h 2864198"/>
                <a:gd name="connsiteX1" fmla="*/ 2006020 w 2006020"/>
                <a:gd name="connsiteY1" fmla="*/ 2864198 h 2864198"/>
                <a:gd name="connsiteX2" fmla="*/ 0 w 2006020"/>
                <a:gd name="connsiteY2" fmla="*/ 2864198 h 2864198"/>
                <a:gd name="connsiteX3" fmla="*/ 0 w 2006020"/>
                <a:gd name="connsiteY3" fmla="*/ 1585112 h 2864198"/>
                <a:gd name="connsiteX4" fmla="*/ 254852 w 2006020"/>
                <a:gd name="connsiteY4" fmla="*/ 1363111 h 2864198"/>
                <a:gd name="connsiteX5" fmla="*/ 1586935 w 2006020"/>
                <a:gd name="connsiteY5" fmla="*/ 310047 h 286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020" h="2864198">
                  <a:moveTo>
                    <a:pt x="2006020" y="0"/>
                  </a:moveTo>
                  <a:lnTo>
                    <a:pt x="2006020" y="2864198"/>
                  </a:lnTo>
                  <a:lnTo>
                    <a:pt x="0" y="2864198"/>
                  </a:lnTo>
                  <a:lnTo>
                    <a:pt x="0" y="1585112"/>
                  </a:lnTo>
                  <a:lnTo>
                    <a:pt x="254852" y="1363111"/>
                  </a:lnTo>
                  <a:cubicBezTo>
                    <a:pt x="673521" y="1008846"/>
                    <a:pt x="1122430" y="658049"/>
                    <a:pt x="1586935" y="310047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Tijdelijke aanduiding voor tekst 5">
              <a:extLst>
                <a:ext uri="{FF2B5EF4-FFF2-40B4-BE49-F238E27FC236}">
                  <a16:creationId xmlns:a16="http://schemas.microsoft.com/office/drawing/2014/main" id="{A34850B8-DDE0-883E-70E7-2F9211F943E2}"/>
                </a:ext>
              </a:extLst>
            </p:cNvPr>
            <p:cNvSpPr txBox="1">
              <a:spLocks/>
            </p:cNvSpPr>
            <p:nvPr/>
          </p:nvSpPr>
          <p:spPr>
            <a:xfrm>
              <a:off x="9460330" y="3706368"/>
              <a:ext cx="2006491" cy="2294381"/>
            </a:xfrm>
            <a:prstGeom prst="rect">
              <a:avLst/>
            </a:prstGeom>
          </p:spPr>
          <p:txBody>
            <a:bodyPr wrap="square" lIns="180000" tIns="0" rIns="180000" bIns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Conclusion &amp; Future Work</a:t>
              </a:r>
            </a:p>
          </p:txBody>
        </p:sp>
        <p:sp>
          <p:nvSpPr>
            <p:cNvPr id="42" name="Tijdelijke aanduiding voor tekst 5">
              <a:extLst>
                <a:ext uri="{FF2B5EF4-FFF2-40B4-BE49-F238E27FC236}">
                  <a16:creationId xmlns:a16="http://schemas.microsoft.com/office/drawing/2014/main" id="{4A12C8D5-687C-DACF-B9BC-8DB1EC0BBB02}"/>
                </a:ext>
              </a:extLst>
            </p:cNvPr>
            <p:cNvSpPr txBox="1">
              <a:spLocks/>
            </p:cNvSpPr>
            <p:nvPr/>
          </p:nvSpPr>
          <p:spPr>
            <a:xfrm>
              <a:off x="9460330" y="3152001"/>
              <a:ext cx="2006491" cy="276999"/>
            </a:xfrm>
            <a:prstGeom prst="rect">
              <a:avLst/>
            </a:prstGeom>
          </p:spPr>
          <p:txBody>
            <a:bodyPr wrap="square" lIns="180000" tIns="0" rIns="180000" bIns="0" anchor="b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panose="020B0604020202020204" pitchFamily="34" charset="0"/>
                <a:buNone/>
                <a:tabLst>
                  <a:tab pos="712788" algn="l"/>
                </a:tabLst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3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 cap="none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6D6"/>
                </a:buClr>
                <a:buSzPct val="12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05</a:t>
              </a:r>
            </a:p>
          </p:txBody>
        </p:sp>
        <p:cxnSp>
          <p:nvCxnSpPr>
            <p:cNvPr id="43" name="Rechte verbindingslijn 42">
              <a:extLst>
                <a:ext uri="{FF2B5EF4-FFF2-40B4-BE49-F238E27FC236}">
                  <a16:creationId xmlns:a16="http://schemas.microsoft.com/office/drawing/2014/main" id="{D692C0F5-9ACD-FEE4-448A-4E24B1100D57}"/>
                </a:ext>
              </a:extLst>
            </p:cNvPr>
            <p:cNvCxnSpPr>
              <a:cxnSpLocks/>
            </p:cNvCxnSpPr>
            <p:nvPr/>
          </p:nvCxnSpPr>
          <p:spPr>
            <a:xfrm>
              <a:off x="9643872" y="3502152"/>
              <a:ext cx="2880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ijdelijke aanduiding voor dianummer 102">
            <a:extLst>
              <a:ext uri="{FF2B5EF4-FFF2-40B4-BE49-F238E27FC236}">
                <a16:creationId xmlns:a16="http://schemas.microsoft.com/office/drawing/2014/main" id="{17D08AAD-7C24-801C-D417-54D92A8A5E8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43DB9-9987-4157-AB9C-CEA8D7D910BB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Segoe UI Light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2" name="INSTRUCTION">
            <a:extLst>
              <a:ext uri="{FF2B5EF4-FFF2-40B4-BE49-F238E27FC236}">
                <a16:creationId xmlns:a16="http://schemas.microsoft.com/office/drawing/2014/main" id="{BB18A91C-D5FB-FF83-AA18-4AE483B85C7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86165" y="0"/>
            <a:ext cx="3693114" cy="6568295"/>
            <a:chOff x="-3786165" y="0"/>
            <a:chExt cx="3693114" cy="6568295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10453147-991E-8C33-1A63-9B938D0AEB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786165" y="0"/>
              <a:ext cx="3593091" cy="58266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00A6D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Create/edit a Hyperlink TO A SLIDE</a:t>
              </a:r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BA90434-481C-FDEF-E6D2-AA162BCD2DE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F1A8BE63-0CFA-6992-407B-EB850FA097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465324"/>
              <a:ext cx="3031548" cy="4681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‘Shapes’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Choose the shape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‘Rectangle’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drag the mouse over the slide to create a shape.</a:t>
              </a: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E84059D9-A8E8-C260-3288-BB6D513323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3587" y="17392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52520F9-828D-821F-03ED-4AFB483B4DE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415" y="1739234"/>
              <a:ext cx="2944682" cy="6527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Drag the shape over the menu button and scale the shape as large as the button. Click with the right mouse button on the shape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‘Edit shape’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00F565C2-A6BD-60CD-74A1-0EB1EF7FA4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3859" y="322751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E1059634-B004-FC3C-E2B5-90405AA080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687" y="3227520"/>
              <a:ext cx="3046732" cy="4803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Click on the paint bucket icon,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‘Shape Fill’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drag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‘Transparency’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slider to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100%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Now the shape is completely transparent.</a:t>
              </a:r>
            </a:p>
          </p:txBody>
        </p: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2D577C40-70F1-4B17-58B1-0E86055E29FC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3319415" y="1050229"/>
              <a:ext cx="394772" cy="511953"/>
              <a:chOff x="12926733" y="1159941"/>
              <a:chExt cx="394772" cy="511953"/>
            </a:xfrm>
          </p:grpSpPr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9D291928-1C9B-0BE8-A3C1-ADA88DDEEA23}"/>
                  </a:ext>
                </a:extLst>
              </p:cNvPr>
              <p:cNvGrpSpPr>
                <a:grpSpLocks noGrp="1" noUngrp="1" noRot="1" noMove="1" noResize="1"/>
              </p:cNvGrpSpPr>
              <p:nvPr userDrawn="1"/>
            </p:nvGrpSpPr>
            <p:grpSpPr>
              <a:xfrm>
                <a:off x="12986056" y="1159941"/>
                <a:ext cx="276126" cy="284085"/>
                <a:chOff x="806580" y="907261"/>
                <a:chExt cx="421725" cy="433881"/>
              </a:xfrm>
            </p:grpSpPr>
            <p:sp>
              <p:nvSpPr>
                <p:cNvPr id="78" name="Ovaal 77">
                  <a:extLst>
                    <a:ext uri="{FF2B5EF4-FFF2-40B4-BE49-F238E27FC236}">
                      <a16:creationId xmlns:a16="http://schemas.microsoft.com/office/drawing/2014/main" id="{5CFC11DB-98A2-0AD6-6300-EF5DBFBE31D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Rechthoek 78">
                  <a:extLst>
                    <a:ext uri="{FF2B5EF4-FFF2-40B4-BE49-F238E27FC236}">
                      <a16:creationId xmlns:a16="http://schemas.microsoft.com/office/drawing/2014/main" id="{4B6A85CB-E4FD-9BF9-3D25-E9E0F346CB5D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0" name="Ruit 79">
                  <a:extLst>
                    <a:ext uri="{FF2B5EF4-FFF2-40B4-BE49-F238E27FC236}">
                      <a16:creationId xmlns:a16="http://schemas.microsoft.com/office/drawing/2014/main" id="{B3428383-580A-EC79-A9AA-22D0A4B0FD0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8B60DBA3-E299-1A17-A7C4-4011B5FBDE0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12926733" y="1454984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Shapes</a:t>
                </a:r>
              </a:p>
            </p:txBody>
          </p:sp>
          <p:sp>
            <p:nvSpPr>
              <p:cNvPr id="77" name="Gelijkbenige driehoek 76">
                <a:extLst>
                  <a:ext uri="{FF2B5EF4-FFF2-40B4-BE49-F238E27FC236}">
                    <a16:creationId xmlns:a16="http://schemas.microsoft.com/office/drawing/2014/main" id="{47C69FA8-ECB8-14A1-6BD3-3CFFB4A609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 rot="10800000">
                <a:off x="13080686" y="1620747"/>
                <a:ext cx="86866" cy="51147"/>
              </a:xfrm>
              <a:prstGeom prst="triangle">
                <a:avLst/>
              </a:prstGeom>
              <a:solidFill>
                <a:srgbClr val="9D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01ADA4B8-4706-F434-DE4A-F80EAF45C0B1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3314820" y="2485426"/>
              <a:ext cx="1503599" cy="563933"/>
              <a:chOff x="-3314820" y="1384649"/>
              <a:chExt cx="1503599" cy="5639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194D858C-1097-90AC-69AF-F48C59A64B1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314820" y="1384649"/>
                <a:ext cx="1454798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hthoek 56">
                <a:extLst>
                  <a:ext uri="{FF2B5EF4-FFF2-40B4-BE49-F238E27FC236}">
                    <a16:creationId xmlns:a16="http://schemas.microsoft.com/office/drawing/2014/main" id="{FE13FB45-49C3-87A6-FF72-239A6D36584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304718" y="1638374"/>
                <a:ext cx="1438234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305A50E9-455E-E399-8259-8D1D3CABFDC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090391" y="1441807"/>
                <a:ext cx="1150080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59" name="Tekstvak 58">
                <a:extLst>
                  <a:ext uri="{FF2B5EF4-FFF2-40B4-BE49-F238E27FC236}">
                    <a16:creationId xmlns:a16="http://schemas.microsoft.com/office/drawing/2014/main" id="{9E021E42-83B5-E7F3-68C3-34EB21A4F84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090391" y="1703359"/>
                <a:ext cx="1150079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shape…</a:t>
                </a:r>
              </a:p>
            </p:txBody>
          </p:sp>
          <p:sp>
            <p:nvSpPr>
              <p:cNvPr id="60" name="Vrije vorm: vorm 59">
                <a:extLst>
                  <a:ext uri="{FF2B5EF4-FFF2-40B4-BE49-F238E27FC236}">
                    <a16:creationId xmlns:a16="http://schemas.microsoft.com/office/drawing/2014/main" id="{D8810446-D869-996D-5E83-EF8A6B03D63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1908783" y="1768582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Rechthoek: afgeronde hoeken 60">
                <a:extLst>
                  <a:ext uri="{FF2B5EF4-FFF2-40B4-BE49-F238E27FC236}">
                    <a16:creationId xmlns:a16="http://schemas.microsoft.com/office/drawing/2014/main" id="{85E5B581-7BE7-883E-E668-E31FF7B0C8D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142832" y="1431436"/>
                <a:ext cx="46013" cy="155567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Rechthoek: afgeronde hoeken 61">
                <a:extLst>
                  <a:ext uri="{FF2B5EF4-FFF2-40B4-BE49-F238E27FC236}">
                    <a16:creationId xmlns:a16="http://schemas.microsoft.com/office/drawing/2014/main" id="{2E390903-576A-DF12-47C0-CDE748407D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244585" y="1493351"/>
                <a:ext cx="34272" cy="34272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Rechthoek 62">
                <a:extLst>
                  <a:ext uri="{FF2B5EF4-FFF2-40B4-BE49-F238E27FC236}">
                    <a16:creationId xmlns:a16="http://schemas.microsoft.com/office/drawing/2014/main" id="{DB3A681C-DB09-6126-3BEF-423F56763F8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234192" y="1435895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Pijl: punthaak 63">
                <a:extLst>
                  <a:ext uri="{FF2B5EF4-FFF2-40B4-BE49-F238E27FC236}">
                    <a16:creationId xmlns:a16="http://schemas.microsoft.com/office/drawing/2014/main" id="{F0B2B7F6-A35A-19F0-47DD-73195CE79F3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 rot="16200000">
                <a:off x="-3244286" y="1420769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E3DD5ECD-6FA1-C3DD-0124-39C2180677D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 flipV="1">
                <a:off x="-3234192" y="1543744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Pijl: punthaak 65">
                <a:extLst>
                  <a:ext uri="{FF2B5EF4-FFF2-40B4-BE49-F238E27FC236}">
                    <a16:creationId xmlns:a16="http://schemas.microsoft.com/office/drawing/2014/main" id="{EB032A82-920B-9A7A-EEF3-70EF7D8100B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 rot="5400000" flipV="1">
                <a:off x="-3244286" y="1539955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E6B5DE1B-A234-37C9-861E-293348EF406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-3202653" y="143230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cxnSp>
            <p:nvCxnSpPr>
              <p:cNvPr id="68" name="Rechte verbindingslijn 67">
                <a:extLst>
                  <a:ext uri="{FF2B5EF4-FFF2-40B4-BE49-F238E27FC236}">
                    <a16:creationId xmlns:a16="http://schemas.microsoft.com/office/drawing/2014/main" id="{73C5D84C-822D-256D-3C73-6CA0213CB63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-3202653" y="158565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sp>
            <p:nvSpPr>
              <p:cNvPr id="69" name="Vrije vorm: vorm 68">
                <a:extLst>
                  <a:ext uri="{FF2B5EF4-FFF2-40B4-BE49-F238E27FC236}">
                    <a16:creationId xmlns:a16="http://schemas.microsoft.com/office/drawing/2014/main" id="{6F8AF381-F0C1-5F10-82C1-D186390C78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175561" y="1707315"/>
                <a:ext cx="42279" cy="61833"/>
              </a:xfrm>
              <a:custGeom>
                <a:avLst/>
                <a:gdLst>
                  <a:gd name="connsiteX0" fmla="*/ 50006 w 111919"/>
                  <a:gd name="connsiteY0" fmla="*/ 64294 h 145256"/>
                  <a:gd name="connsiteX1" fmla="*/ 47625 w 111919"/>
                  <a:gd name="connsiteY1" fmla="*/ 145256 h 145256"/>
                  <a:gd name="connsiteX2" fmla="*/ 111919 w 111919"/>
                  <a:gd name="connsiteY2" fmla="*/ 92869 h 145256"/>
                  <a:gd name="connsiteX3" fmla="*/ 111919 w 111919"/>
                  <a:gd name="connsiteY3" fmla="*/ 28575 h 145256"/>
                  <a:gd name="connsiteX4" fmla="*/ 52387 w 111919"/>
                  <a:gd name="connsiteY4" fmla="*/ 0 h 145256"/>
                  <a:gd name="connsiteX5" fmla="*/ 4762 w 111919"/>
                  <a:gd name="connsiteY5" fmla="*/ 11906 h 145256"/>
                  <a:gd name="connsiteX6" fmla="*/ 0 w 111919"/>
                  <a:gd name="connsiteY6" fmla="*/ 45244 h 145256"/>
                  <a:gd name="connsiteX7" fmla="*/ 50006 w 111919"/>
                  <a:gd name="connsiteY7" fmla="*/ 64294 h 145256"/>
                  <a:gd name="connsiteX0" fmla="*/ 50006 w 124049"/>
                  <a:gd name="connsiteY0" fmla="*/ 64294 h 145256"/>
                  <a:gd name="connsiteX1" fmla="*/ 47625 w 124049"/>
                  <a:gd name="connsiteY1" fmla="*/ 145256 h 145256"/>
                  <a:gd name="connsiteX2" fmla="*/ 111919 w 124049"/>
                  <a:gd name="connsiteY2" fmla="*/ 92869 h 145256"/>
                  <a:gd name="connsiteX3" fmla="*/ 111919 w 124049"/>
                  <a:gd name="connsiteY3" fmla="*/ 28575 h 145256"/>
                  <a:gd name="connsiteX4" fmla="*/ 52387 w 124049"/>
                  <a:gd name="connsiteY4" fmla="*/ 0 h 145256"/>
                  <a:gd name="connsiteX5" fmla="*/ 4762 w 124049"/>
                  <a:gd name="connsiteY5" fmla="*/ 11906 h 145256"/>
                  <a:gd name="connsiteX6" fmla="*/ 0 w 124049"/>
                  <a:gd name="connsiteY6" fmla="*/ 45244 h 145256"/>
                  <a:gd name="connsiteX7" fmla="*/ 50006 w 124049"/>
                  <a:gd name="connsiteY7" fmla="*/ 64294 h 145256"/>
                  <a:gd name="connsiteX0" fmla="*/ 50006 w 123624"/>
                  <a:gd name="connsiteY0" fmla="*/ 64294 h 145256"/>
                  <a:gd name="connsiteX1" fmla="*/ 47625 w 123624"/>
                  <a:gd name="connsiteY1" fmla="*/ 145256 h 145256"/>
                  <a:gd name="connsiteX2" fmla="*/ 111919 w 123624"/>
                  <a:gd name="connsiteY2" fmla="*/ 92869 h 145256"/>
                  <a:gd name="connsiteX3" fmla="*/ 111919 w 123624"/>
                  <a:gd name="connsiteY3" fmla="*/ 28575 h 145256"/>
                  <a:gd name="connsiteX4" fmla="*/ 52387 w 123624"/>
                  <a:gd name="connsiteY4" fmla="*/ 0 h 145256"/>
                  <a:gd name="connsiteX5" fmla="*/ 4762 w 123624"/>
                  <a:gd name="connsiteY5" fmla="*/ 11906 h 145256"/>
                  <a:gd name="connsiteX6" fmla="*/ 0 w 123624"/>
                  <a:gd name="connsiteY6" fmla="*/ 45244 h 145256"/>
                  <a:gd name="connsiteX7" fmla="*/ 50006 w 123624"/>
                  <a:gd name="connsiteY7" fmla="*/ 64294 h 145256"/>
                  <a:gd name="connsiteX0" fmla="*/ 50006 w 123624"/>
                  <a:gd name="connsiteY0" fmla="*/ 67517 h 148479"/>
                  <a:gd name="connsiteX1" fmla="*/ 47625 w 123624"/>
                  <a:gd name="connsiteY1" fmla="*/ 148479 h 148479"/>
                  <a:gd name="connsiteX2" fmla="*/ 111919 w 123624"/>
                  <a:gd name="connsiteY2" fmla="*/ 96092 h 148479"/>
                  <a:gd name="connsiteX3" fmla="*/ 111919 w 123624"/>
                  <a:gd name="connsiteY3" fmla="*/ 31798 h 148479"/>
                  <a:gd name="connsiteX4" fmla="*/ 52387 w 123624"/>
                  <a:gd name="connsiteY4" fmla="*/ 3223 h 148479"/>
                  <a:gd name="connsiteX5" fmla="*/ 4762 w 123624"/>
                  <a:gd name="connsiteY5" fmla="*/ 15129 h 148479"/>
                  <a:gd name="connsiteX6" fmla="*/ 0 w 123624"/>
                  <a:gd name="connsiteY6" fmla="*/ 48467 h 148479"/>
                  <a:gd name="connsiteX7" fmla="*/ 50006 w 123624"/>
                  <a:gd name="connsiteY7" fmla="*/ 67517 h 148479"/>
                  <a:gd name="connsiteX0" fmla="*/ 50006 w 118952"/>
                  <a:gd name="connsiteY0" fmla="*/ 73868 h 154830"/>
                  <a:gd name="connsiteX1" fmla="*/ 47625 w 118952"/>
                  <a:gd name="connsiteY1" fmla="*/ 154830 h 154830"/>
                  <a:gd name="connsiteX2" fmla="*/ 111919 w 118952"/>
                  <a:gd name="connsiteY2" fmla="*/ 102443 h 154830"/>
                  <a:gd name="connsiteX3" fmla="*/ 111919 w 118952"/>
                  <a:gd name="connsiteY3" fmla="*/ 38149 h 154830"/>
                  <a:gd name="connsiteX4" fmla="*/ 64294 w 118952"/>
                  <a:gd name="connsiteY4" fmla="*/ 2430 h 154830"/>
                  <a:gd name="connsiteX5" fmla="*/ 4762 w 118952"/>
                  <a:gd name="connsiteY5" fmla="*/ 21480 h 154830"/>
                  <a:gd name="connsiteX6" fmla="*/ 0 w 118952"/>
                  <a:gd name="connsiteY6" fmla="*/ 54818 h 154830"/>
                  <a:gd name="connsiteX7" fmla="*/ 50006 w 118952"/>
                  <a:gd name="connsiteY7" fmla="*/ 73868 h 154830"/>
                  <a:gd name="connsiteX0" fmla="*/ 50006 w 118952"/>
                  <a:gd name="connsiteY0" fmla="*/ 71438 h 152400"/>
                  <a:gd name="connsiteX1" fmla="*/ 47625 w 118952"/>
                  <a:gd name="connsiteY1" fmla="*/ 152400 h 152400"/>
                  <a:gd name="connsiteX2" fmla="*/ 111919 w 118952"/>
                  <a:gd name="connsiteY2" fmla="*/ 100013 h 152400"/>
                  <a:gd name="connsiteX3" fmla="*/ 111919 w 118952"/>
                  <a:gd name="connsiteY3" fmla="*/ 35719 h 152400"/>
                  <a:gd name="connsiteX4" fmla="*/ 64294 w 118952"/>
                  <a:gd name="connsiteY4" fmla="*/ 0 h 152400"/>
                  <a:gd name="connsiteX5" fmla="*/ 0 w 118952"/>
                  <a:gd name="connsiteY5" fmla="*/ 52388 h 152400"/>
                  <a:gd name="connsiteX6" fmla="*/ 50006 w 118952"/>
                  <a:gd name="connsiteY6" fmla="*/ 71438 h 152400"/>
                  <a:gd name="connsiteX0" fmla="*/ 50006 w 118952"/>
                  <a:gd name="connsiteY0" fmla="*/ 71735 h 152697"/>
                  <a:gd name="connsiteX1" fmla="*/ 47625 w 118952"/>
                  <a:gd name="connsiteY1" fmla="*/ 152697 h 152697"/>
                  <a:gd name="connsiteX2" fmla="*/ 111919 w 118952"/>
                  <a:gd name="connsiteY2" fmla="*/ 100310 h 152697"/>
                  <a:gd name="connsiteX3" fmla="*/ 111919 w 118952"/>
                  <a:gd name="connsiteY3" fmla="*/ 36016 h 152697"/>
                  <a:gd name="connsiteX4" fmla="*/ 64294 w 118952"/>
                  <a:gd name="connsiteY4" fmla="*/ 297 h 152697"/>
                  <a:gd name="connsiteX5" fmla="*/ 0 w 118952"/>
                  <a:gd name="connsiteY5" fmla="*/ 52685 h 152697"/>
                  <a:gd name="connsiteX6" fmla="*/ 50006 w 118952"/>
                  <a:gd name="connsiteY6" fmla="*/ 71735 h 152697"/>
                  <a:gd name="connsiteX0" fmla="*/ 50006 w 118952"/>
                  <a:gd name="connsiteY0" fmla="*/ 71961 h 152923"/>
                  <a:gd name="connsiteX1" fmla="*/ 47625 w 118952"/>
                  <a:gd name="connsiteY1" fmla="*/ 152923 h 152923"/>
                  <a:gd name="connsiteX2" fmla="*/ 111919 w 118952"/>
                  <a:gd name="connsiteY2" fmla="*/ 100536 h 152923"/>
                  <a:gd name="connsiteX3" fmla="*/ 111919 w 118952"/>
                  <a:gd name="connsiteY3" fmla="*/ 36242 h 152923"/>
                  <a:gd name="connsiteX4" fmla="*/ 64294 w 118952"/>
                  <a:gd name="connsiteY4" fmla="*/ 523 h 152923"/>
                  <a:gd name="connsiteX5" fmla="*/ 0 w 118952"/>
                  <a:gd name="connsiteY5" fmla="*/ 52911 h 152923"/>
                  <a:gd name="connsiteX6" fmla="*/ 50006 w 118952"/>
                  <a:gd name="connsiteY6" fmla="*/ 71961 h 152923"/>
                  <a:gd name="connsiteX0" fmla="*/ 50006 w 118480"/>
                  <a:gd name="connsiteY0" fmla="*/ 71961 h 152923"/>
                  <a:gd name="connsiteX1" fmla="*/ 47625 w 118480"/>
                  <a:gd name="connsiteY1" fmla="*/ 152923 h 152923"/>
                  <a:gd name="connsiteX2" fmla="*/ 111919 w 118480"/>
                  <a:gd name="connsiteY2" fmla="*/ 100536 h 152923"/>
                  <a:gd name="connsiteX3" fmla="*/ 111919 w 118480"/>
                  <a:gd name="connsiteY3" fmla="*/ 36242 h 152923"/>
                  <a:gd name="connsiteX4" fmla="*/ 64294 w 118480"/>
                  <a:gd name="connsiteY4" fmla="*/ 523 h 152923"/>
                  <a:gd name="connsiteX5" fmla="*/ 0 w 118480"/>
                  <a:gd name="connsiteY5" fmla="*/ 52911 h 152923"/>
                  <a:gd name="connsiteX6" fmla="*/ 50006 w 118480"/>
                  <a:gd name="connsiteY6" fmla="*/ 71961 h 1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480" h="152923">
                    <a:moveTo>
                      <a:pt x="50006" y="71961"/>
                    </a:moveTo>
                    <a:cubicBezTo>
                      <a:pt x="49212" y="98948"/>
                      <a:pt x="48419" y="125936"/>
                      <a:pt x="47625" y="152923"/>
                    </a:cubicBezTo>
                    <a:cubicBezTo>
                      <a:pt x="69056" y="135461"/>
                      <a:pt x="102395" y="122761"/>
                      <a:pt x="111919" y="100536"/>
                    </a:cubicBezTo>
                    <a:cubicBezTo>
                      <a:pt x="121443" y="78311"/>
                      <a:pt x="119856" y="52911"/>
                      <a:pt x="111919" y="36242"/>
                    </a:cubicBezTo>
                    <a:cubicBezTo>
                      <a:pt x="103982" y="19573"/>
                      <a:pt x="94853" y="4888"/>
                      <a:pt x="64294" y="523"/>
                    </a:cubicBezTo>
                    <a:cubicBezTo>
                      <a:pt x="33735" y="-3842"/>
                      <a:pt x="0" y="19574"/>
                      <a:pt x="0" y="52911"/>
                    </a:cubicBezTo>
                    <a:lnTo>
                      <a:pt x="50006" y="71961"/>
                    </a:ln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hthoek: afgeronde hoeken 69">
                <a:extLst>
                  <a:ext uri="{FF2B5EF4-FFF2-40B4-BE49-F238E27FC236}">
                    <a16:creationId xmlns:a16="http://schemas.microsoft.com/office/drawing/2014/main" id="{F7758697-089F-108B-7093-6B88C044971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 rot="2770829">
                <a:off x="-3234197" y="1703273"/>
                <a:ext cx="57923" cy="72481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41A317C6-B898-8298-0E5B-6D424F263FD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237180" y="1677339"/>
                <a:ext cx="42279" cy="55298"/>
              </a:xfrm>
              <a:custGeom>
                <a:avLst/>
                <a:gdLst>
                  <a:gd name="connsiteX0" fmla="*/ 76475 w 79906"/>
                  <a:gd name="connsiteY0" fmla="*/ 104510 h 104510"/>
                  <a:gd name="connsiteX1" fmla="*/ 71712 w 79906"/>
                  <a:gd name="connsiteY1" fmla="*/ 6879 h 104510"/>
                  <a:gd name="connsiteX2" fmla="*/ 5037 w 79906"/>
                  <a:gd name="connsiteY2" fmla="*/ 16404 h 104510"/>
                  <a:gd name="connsiteX3" fmla="*/ 9800 w 79906"/>
                  <a:gd name="connsiteY3" fmla="*/ 83079 h 10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06" h="104510">
                    <a:moveTo>
                      <a:pt x="76475" y="104510"/>
                    </a:moveTo>
                    <a:cubicBezTo>
                      <a:pt x="80046" y="63036"/>
                      <a:pt x="83618" y="21563"/>
                      <a:pt x="71712" y="6879"/>
                    </a:cubicBezTo>
                    <a:cubicBezTo>
                      <a:pt x="59806" y="-7805"/>
                      <a:pt x="15356" y="3704"/>
                      <a:pt x="5037" y="16404"/>
                    </a:cubicBezTo>
                    <a:cubicBezTo>
                      <a:pt x="-5282" y="29104"/>
                      <a:pt x="2259" y="56091"/>
                      <a:pt x="9800" y="83079"/>
                    </a:cubicBezTo>
                  </a:path>
                </a:pathLst>
              </a:custGeom>
              <a:noFill/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Vrije vorm: vorm 71">
                <a:extLst>
                  <a:ext uri="{FF2B5EF4-FFF2-40B4-BE49-F238E27FC236}">
                    <a16:creationId xmlns:a16="http://schemas.microsoft.com/office/drawing/2014/main" id="{0F288E06-382E-8968-0D4D-101344A3EA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3147647" y="1714096"/>
                <a:ext cx="57254" cy="77074"/>
              </a:xfrm>
              <a:custGeom>
                <a:avLst/>
                <a:gdLst>
                  <a:gd name="connsiteX0" fmla="*/ 0 w 61912"/>
                  <a:gd name="connsiteY0" fmla="*/ 80963 h 80963"/>
                  <a:gd name="connsiteX1" fmla="*/ 57150 w 61912"/>
                  <a:gd name="connsiteY1" fmla="*/ 0 h 80963"/>
                  <a:gd name="connsiteX2" fmla="*/ 61912 w 61912"/>
                  <a:gd name="connsiteY2" fmla="*/ 50006 h 80963"/>
                  <a:gd name="connsiteX3" fmla="*/ 0 w 61912"/>
                  <a:gd name="connsiteY3" fmla="*/ 80963 h 80963"/>
                  <a:gd name="connsiteX0" fmla="*/ 0 w 61912"/>
                  <a:gd name="connsiteY0" fmla="*/ 80963 h 83344"/>
                  <a:gd name="connsiteX1" fmla="*/ 57150 w 61912"/>
                  <a:gd name="connsiteY1" fmla="*/ 0 h 83344"/>
                  <a:gd name="connsiteX2" fmla="*/ 61912 w 61912"/>
                  <a:gd name="connsiteY2" fmla="*/ 50006 h 83344"/>
                  <a:gd name="connsiteX3" fmla="*/ 19050 w 61912"/>
                  <a:gd name="connsiteY3" fmla="*/ 83344 h 83344"/>
                  <a:gd name="connsiteX4" fmla="*/ 0 w 61912"/>
                  <a:gd name="connsiteY4" fmla="*/ 80963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83344">
                    <a:moveTo>
                      <a:pt x="0" y="80963"/>
                    </a:moveTo>
                    <a:lnTo>
                      <a:pt x="57150" y="0"/>
                    </a:lnTo>
                    <a:lnTo>
                      <a:pt x="61912" y="50006"/>
                    </a:lnTo>
                    <a:cubicBezTo>
                      <a:pt x="48418" y="56356"/>
                      <a:pt x="32544" y="76994"/>
                      <a:pt x="19050" y="83344"/>
                    </a:cubicBezTo>
                    <a:lnTo>
                      <a:pt x="0" y="80963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vaal 72">
                <a:extLst>
                  <a:ext uri="{FF2B5EF4-FFF2-40B4-BE49-F238E27FC236}">
                    <a16:creationId xmlns:a16="http://schemas.microsoft.com/office/drawing/2014/main" id="{89D391F8-0DD4-C31A-857C-25DC79B809D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 rot="12332780">
                <a:off x="-3185085" y="1782358"/>
                <a:ext cx="50650" cy="5725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Gelijkbenige driehoek 34">
                <a:extLst>
                  <a:ext uri="{FF2B5EF4-FFF2-40B4-BE49-F238E27FC236}">
                    <a16:creationId xmlns:a16="http://schemas.microsoft.com/office/drawing/2014/main" id="{0E3F6281-DD43-BB2F-3263-68CEFF41C63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 rot="14772351">
                <a:off x="-3215597" y="1797313"/>
                <a:ext cx="52327" cy="57916"/>
              </a:xfrm>
              <a:custGeom>
                <a:avLst/>
                <a:gdLst>
                  <a:gd name="connsiteX0" fmla="*/ 0 w 56584"/>
                  <a:gd name="connsiteY0" fmla="*/ 55534 h 55534"/>
                  <a:gd name="connsiteX1" fmla="*/ 28292 w 56584"/>
                  <a:gd name="connsiteY1" fmla="*/ 0 h 55534"/>
                  <a:gd name="connsiteX2" fmla="*/ 56584 w 56584"/>
                  <a:gd name="connsiteY2" fmla="*/ 55534 h 55534"/>
                  <a:gd name="connsiteX3" fmla="*/ 0 w 56584"/>
                  <a:gd name="connsiteY3" fmla="*/ 55534 h 55534"/>
                  <a:gd name="connsiteX0" fmla="*/ 0 w 56584"/>
                  <a:gd name="connsiteY0" fmla="*/ 55534 h 60261"/>
                  <a:gd name="connsiteX1" fmla="*/ 28292 w 56584"/>
                  <a:gd name="connsiteY1" fmla="*/ 0 h 60261"/>
                  <a:gd name="connsiteX2" fmla="*/ 56584 w 56584"/>
                  <a:gd name="connsiteY2" fmla="*/ 55534 h 60261"/>
                  <a:gd name="connsiteX3" fmla="*/ 0 w 56584"/>
                  <a:gd name="connsiteY3" fmla="*/ 55534 h 60261"/>
                  <a:gd name="connsiteX0" fmla="*/ 0 w 56584"/>
                  <a:gd name="connsiteY0" fmla="*/ 55534 h 62627"/>
                  <a:gd name="connsiteX1" fmla="*/ 28292 w 56584"/>
                  <a:gd name="connsiteY1" fmla="*/ 0 h 62627"/>
                  <a:gd name="connsiteX2" fmla="*/ 56584 w 56584"/>
                  <a:gd name="connsiteY2" fmla="*/ 55534 h 62627"/>
                  <a:gd name="connsiteX3" fmla="*/ 0 w 56584"/>
                  <a:gd name="connsiteY3" fmla="*/ 55534 h 6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84" h="62627">
                    <a:moveTo>
                      <a:pt x="0" y="55534"/>
                    </a:moveTo>
                    <a:lnTo>
                      <a:pt x="28292" y="0"/>
                    </a:lnTo>
                    <a:lnTo>
                      <a:pt x="56584" y="55534"/>
                    </a:lnTo>
                    <a:cubicBezTo>
                      <a:pt x="44518" y="63735"/>
                      <a:pt x="19376" y="66171"/>
                      <a:pt x="0" y="55534"/>
                    </a:cubicBez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381341F1-4317-78BE-C5A9-62850A257786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3323231" y="3821749"/>
              <a:ext cx="2734765" cy="262633"/>
              <a:chOff x="5114260" y="1193211"/>
              <a:chExt cx="2516594" cy="241682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1613A34F-D57A-C388-8FD8-20F64BF6D5C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5114260" y="1193211"/>
                <a:ext cx="2516594" cy="2416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Tekstvak 49">
                <a:extLst>
                  <a:ext uri="{FF2B5EF4-FFF2-40B4-BE49-F238E27FC236}">
                    <a16:creationId xmlns:a16="http://schemas.microsoft.com/office/drawing/2014/main" id="{BCB822B3-04DC-D1FA-C9E7-E2AD9D9C62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5121009" y="1214216"/>
                <a:ext cx="1156604" cy="21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7512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Transparency</a:t>
                </a:r>
              </a:p>
            </p:txBody>
          </p:sp>
          <p:cxnSp>
            <p:nvCxnSpPr>
              <p:cNvPr id="51" name="Rechte verbindingslijn 50">
                <a:extLst>
                  <a:ext uri="{FF2B5EF4-FFF2-40B4-BE49-F238E27FC236}">
                    <a16:creationId xmlns:a16="http://schemas.microsoft.com/office/drawing/2014/main" id="{CCA05868-5640-4196-C90E-004DDBE254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55" idx="1"/>
              </p:cNvCxnSpPr>
              <p:nvPr userDrawn="1"/>
            </p:nvCxnSpPr>
            <p:spPr>
              <a:xfrm>
                <a:off x="5949074" y="1317963"/>
                <a:ext cx="95848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sp>
            <p:nvSpPr>
              <p:cNvPr id="52" name="Rechthoek 51">
                <a:extLst>
                  <a:ext uri="{FF2B5EF4-FFF2-40B4-BE49-F238E27FC236}">
                    <a16:creationId xmlns:a16="http://schemas.microsoft.com/office/drawing/2014/main" id="{62E25B11-904F-AFA3-0926-E0E18E94DC9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020991" y="1230251"/>
                <a:ext cx="570656" cy="159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100%</a:t>
                </a:r>
              </a:p>
            </p:txBody>
          </p:sp>
          <p:sp>
            <p:nvSpPr>
              <p:cNvPr id="53" name="Gelijkbenige driehoek 52">
                <a:extLst>
                  <a:ext uri="{FF2B5EF4-FFF2-40B4-BE49-F238E27FC236}">
                    <a16:creationId xmlns:a16="http://schemas.microsoft.com/office/drawing/2014/main" id="{853F1B6C-EA29-27A2-ABF6-A3C7F399F35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508703" y="1255045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Gelijkbenige driehoek 53">
                <a:extLst>
                  <a:ext uri="{FF2B5EF4-FFF2-40B4-BE49-F238E27FC236}">
                    <a16:creationId xmlns:a16="http://schemas.microsoft.com/office/drawing/2014/main" id="{35C09C94-75E6-1E20-8A00-01AE2BF86E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 flipV="1">
                <a:off x="7508703" y="1332327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091428D3-AF6A-8B81-9689-4EB5B586D60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6907553" y="1274066"/>
                <a:ext cx="28792" cy="8779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8CAA15-261D-24B1-9D7B-AEE80DF0888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3859" y="426602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A99DDD90-7E82-DFCC-F21C-6C4E08E89C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687" y="4266029"/>
              <a:ext cx="2944682" cy="7944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Click on the transparent shape and use the shortcut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Ctrl + K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to add a hyperlink. At the left side of the window,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‘Place in this document’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and select the preferred slide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in the list. Then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b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3C14303-A7C4-576B-E496-E5B236133B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603859" y="524598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4948BB9-1F59-B75F-473F-4EB2D94317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319687" y="5245987"/>
              <a:ext cx="2944682" cy="3072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Copy the transparent shape and repeat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step 4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Do this for all menu buttons.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7C121DE-A66E-EB19-E2B8-DCDBDC0993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-3786164" y="574029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Want to know more?</a:t>
              </a:r>
              <a:b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the tab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'SLIDEBUILDER’ 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kumimoji="0" lang="en-GB" sz="1200" b="1" i="0" u="none" strike="noStrike" kern="1200" cap="all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4" name="ICOON_info">
              <a:extLst>
                <a:ext uri="{FF2B5EF4-FFF2-40B4-BE49-F238E27FC236}">
                  <a16:creationId xmlns:a16="http://schemas.microsoft.com/office/drawing/2014/main" id="{452B83F7-AB46-963B-D270-3E5515CEA644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376736" y="5569246"/>
              <a:ext cx="283685" cy="283685"/>
              <a:chOff x="-510741" y="5913713"/>
              <a:chExt cx="267555" cy="267555"/>
            </a:xfrm>
          </p:grpSpPr>
          <p:sp>
            <p:nvSpPr>
              <p:cNvPr id="47" name="Ovaal 46">
                <a:extLst>
                  <a:ext uri="{FF2B5EF4-FFF2-40B4-BE49-F238E27FC236}">
                    <a16:creationId xmlns:a16="http://schemas.microsoft.com/office/drawing/2014/main" id="{DA9835B9-C7C6-02A9-82F1-FADDEC3143C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Graphic 163" descr="Informatie">
                <a:extLst>
                  <a:ext uri="{FF2B5EF4-FFF2-40B4-BE49-F238E27FC236}">
                    <a16:creationId xmlns:a16="http://schemas.microsoft.com/office/drawing/2014/main" id="{2E0C297F-87B3-2913-09D0-687E936A43E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5D61042B-E99A-BE00-11E6-10E69131B8A4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938434" y="5877672"/>
              <a:ext cx="627798" cy="576693"/>
              <a:chOff x="-938434" y="4570310"/>
              <a:chExt cx="627798" cy="576693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EC574CDD-75E9-74C7-A608-98003A932C89}"/>
                  </a:ext>
                </a:extLst>
              </p:cNvPr>
              <p:cNvGrpSpPr>
                <a:grpSpLocks noGrp="1" noUngrp="1" noRot="1" noChangeAspect="1" noMove="1" noResize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44" name="Freeform 12">
                  <a:extLst>
                    <a:ext uri="{FF2B5EF4-FFF2-40B4-BE49-F238E27FC236}">
                      <a16:creationId xmlns:a16="http://schemas.microsoft.com/office/drawing/2014/main" id="{1112DBD4-A138-3BD7-D6A2-14AA67ED20C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15A37159-376D-BCEE-ECFB-AE965542372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61F2693F-87A8-9848-2C1A-63AD13FDF40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46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kstvak 38">
                <a:extLst>
                  <a:ext uri="{FF2B5EF4-FFF2-40B4-BE49-F238E27FC236}">
                    <a16:creationId xmlns:a16="http://schemas.microsoft.com/office/drawing/2014/main" id="{C9D33603-F909-F5BB-9674-84451562005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017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CABCDA32-BC14-A5D4-05B8-0BCC7813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| dark mode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67A1CDF-CE7A-2845-FCD6-C8689DA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1E09C8-8D8F-4388-A318-091A920EF2FA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Segoe UI Light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3-1-2025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3C89D748-71DD-4DAC-8848-8CDE7F6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43DB9-9987-4157-AB9C-CEA8D7D910BB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Segoe UI Light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6102112-C438-D13C-6335-326E6F2420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18238" y="719138"/>
            <a:ext cx="7651524" cy="5281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3E21F999-9BE4-73A4-CEC3-8DB27FA1FE2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9138" y="1565275"/>
            <a:ext cx="4005803" cy="2251756"/>
            <a:chOff x="719138" y="1565275"/>
            <a:chExt cx="5348870" cy="3006725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686B24DA-A24B-B5D4-D76A-70FD016CDC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9138" y="1565275"/>
              <a:ext cx="5348870" cy="3006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02A74C40-C846-C559-1C08-87DDD3CDA6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9138" y="1565275"/>
              <a:ext cx="5348870" cy="3006089"/>
            </a:xfrm>
            <a:custGeom>
              <a:avLst/>
              <a:gdLst>
                <a:gd name="connsiteX0" fmla="*/ 9196825 w 12202751"/>
                <a:gd name="connsiteY0" fmla="*/ 6253791 h 6858000"/>
                <a:gd name="connsiteX1" fmla="*/ 9228283 w 12202751"/>
                <a:gd name="connsiteY1" fmla="*/ 6260764 h 6858000"/>
                <a:gd name="connsiteX2" fmla="*/ 9319129 w 12202751"/>
                <a:gd name="connsiteY2" fmla="*/ 6797771 h 6858000"/>
                <a:gd name="connsiteX3" fmla="*/ 9315062 w 12202751"/>
                <a:gd name="connsiteY3" fmla="*/ 6858000 h 6858000"/>
                <a:gd name="connsiteX4" fmla="*/ 8712780 w 12202751"/>
                <a:gd name="connsiteY4" fmla="*/ 6858000 h 6858000"/>
                <a:gd name="connsiteX5" fmla="*/ 8752852 w 12202751"/>
                <a:gd name="connsiteY5" fmla="*/ 6786092 h 6858000"/>
                <a:gd name="connsiteX6" fmla="*/ 9165949 w 12202751"/>
                <a:gd name="connsiteY6" fmla="*/ 6254507 h 6858000"/>
                <a:gd name="connsiteX7" fmla="*/ 9196825 w 12202751"/>
                <a:gd name="connsiteY7" fmla="*/ 6253791 h 6858000"/>
                <a:gd name="connsiteX8" fmla="*/ 6322661 w 12202751"/>
                <a:gd name="connsiteY8" fmla="*/ 860036 h 6858000"/>
                <a:gd name="connsiteX9" fmla="*/ 6406295 w 12202751"/>
                <a:gd name="connsiteY9" fmla="*/ 923793 h 6858000"/>
                <a:gd name="connsiteX10" fmla="*/ 6343263 w 12202751"/>
                <a:gd name="connsiteY10" fmla="*/ 1578190 h 6858000"/>
                <a:gd name="connsiteX11" fmla="*/ 3612233 w 12202751"/>
                <a:gd name="connsiteY11" fmla="*/ 6735009 h 6858000"/>
                <a:gd name="connsiteX12" fmla="*/ 3592717 w 12202751"/>
                <a:gd name="connsiteY12" fmla="*/ 6858000 h 6858000"/>
                <a:gd name="connsiteX13" fmla="*/ 0 w 12202751"/>
                <a:gd name="connsiteY13" fmla="*/ 6858000 h 6858000"/>
                <a:gd name="connsiteX14" fmla="*/ 0 w 12202751"/>
                <a:gd name="connsiteY14" fmla="*/ 6632489 h 6858000"/>
                <a:gd name="connsiteX15" fmla="*/ 339610 w 12202751"/>
                <a:gd name="connsiteY15" fmla="*/ 6322172 h 6858000"/>
                <a:gd name="connsiteX16" fmla="*/ 5674132 w 12202751"/>
                <a:gd name="connsiteY16" fmla="*/ 1607274 h 6858000"/>
                <a:gd name="connsiteX17" fmla="*/ 6322661 w 12202751"/>
                <a:gd name="connsiteY17" fmla="*/ 860036 h 6858000"/>
                <a:gd name="connsiteX18" fmla="*/ 11650950 w 12202751"/>
                <a:gd name="connsiteY18" fmla="*/ 0 h 6858000"/>
                <a:gd name="connsiteX19" fmla="*/ 12202751 w 12202751"/>
                <a:gd name="connsiteY19" fmla="*/ 0 h 6858000"/>
                <a:gd name="connsiteX20" fmla="*/ 12202751 w 12202751"/>
                <a:gd name="connsiteY20" fmla="*/ 4442690 h 6858000"/>
                <a:gd name="connsiteX21" fmla="*/ 12090669 w 12202751"/>
                <a:gd name="connsiteY21" fmla="*/ 4422014 h 6858000"/>
                <a:gd name="connsiteX22" fmla="*/ 10571396 w 12202751"/>
                <a:gd name="connsiteY22" fmla="*/ 2213198 h 6858000"/>
                <a:gd name="connsiteX23" fmla="*/ 11525799 w 12202751"/>
                <a:gd name="connsiteY23" fmla="*/ 135882 h 6858000"/>
                <a:gd name="connsiteX24" fmla="*/ 0 w 12202751"/>
                <a:gd name="connsiteY24" fmla="*/ 0 h 6858000"/>
                <a:gd name="connsiteX25" fmla="*/ 2054194 w 12202751"/>
                <a:gd name="connsiteY25" fmla="*/ 0 h 6858000"/>
                <a:gd name="connsiteX26" fmla="*/ 1941123 w 12202751"/>
                <a:gd name="connsiteY26" fmla="*/ 75811 h 6858000"/>
                <a:gd name="connsiteX27" fmla="*/ 206525 w 12202751"/>
                <a:gd name="connsiteY27" fmla="*/ 1437904 h 6858000"/>
                <a:gd name="connsiteX28" fmla="*/ 0 w 12202751"/>
                <a:gd name="connsiteY28" fmla="*/ 1632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202751" h="6858000">
                  <a:moveTo>
                    <a:pt x="9196825" y="6253791"/>
                  </a:moveTo>
                  <a:cubicBezTo>
                    <a:pt x="9207202" y="6254820"/>
                    <a:pt x="9217676" y="6257130"/>
                    <a:pt x="9228283" y="6260764"/>
                  </a:cubicBezTo>
                  <a:cubicBezTo>
                    <a:pt x="9307834" y="6289395"/>
                    <a:pt x="9333091" y="6516346"/>
                    <a:pt x="9319129" y="6797771"/>
                  </a:cubicBezTo>
                  <a:lnTo>
                    <a:pt x="9315062" y="6858000"/>
                  </a:lnTo>
                  <a:lnTo>
                    <a:pt x="8712780" y="6858000"/>
                  </a:lnTo>
                  <a:lnTo>
                    <a:pt x="8752852" y="6786092"/>
                  </a:lnTo>
                  <a:cubicBezTo>
                    <a:pt x="8924836" y="6476801"/>
                    <a:pt x="9040774" y="6272774"/>
                    <a:pt x="9165949" y="6254507"/>
                  </a:cubicBezTo>
                  <a:cubicBezTo>
                    <a:pt x="9176167" y="6253017"/>
                    <a:pt x="9186447" y="6252763"/>
                    <a:pt x="9196825" y="6253791"/>
                  </a:cubicBezTo>
                  <a:close/>
                  <a:moveTo>
                    <a:pt x="6322661" y="860036"/>
                  </a:moveTo>
                  <a:cubicBezTo>
                    <a:pt x="6359190" y="857387"/>
                    <a:pt x="6388114" y="876530"/>
                    <a:pt x="6406295" y="923793"/>
                  </a:cubicBezTo>
                  <a:cubicBezTo>
                    <a:pt x="6454783" y="1049825"/>
                    <a:pt x="6420842" y="1229178"/>
                    <a:pt x="6343263" y="1578190"/>
                  </a:cubicBezTo>
                  <a:cubicBezTo>
                    <a:pt x="5856638" y="3709453"/>
                    <a:pt x="3958041" y="5234882"/>
                    <a:pt x="3612233" y="6735009"/>
                  </a:cubicBezTo>
                  <a:lnTo>
                    <a:pt x="3592717" y="6858000"/>
                  </a:lnTo>
                  <a:lnTo>
                    <a:pt x="0" y="6858000"/>
                  </a:lnTo>
                  <a:lnTo>
                    <a:pt x="0" y="6632489"/>
                  </a:lnTo>
                  <a:lnTo>
                    <a:pt x="339610" y="6322172"/>
                  </a:lnTo>
                  <a:cubicBezTo>
                    <a:pt x="2196386" y="4691797"/>
                    <a:pt x="4577580" y="3447091"/>
                    <a:pt x="5674132" y="1607274"/>
                  </a:cubicBezTo>
                  <a:cubicBezTo>
                    <a:pt x="5863234" y="1292194"/>
                    <a:pt x="6164370" y="871513"/>
                    <a:pt x="6322661" y="860036"/>
                  </a:cubicBezTo>
                  <a:close/>
                  <a:moveTo>
                    <a:pt x="11650950" y="0"/>
                  </a:moveTo>
                  <a:lnTo>
                    <a:pt x="12202751" y="0"/>
                  </a:lnTo>
                  <a:lnTo>
                    <a:pt x="12202751" y="4442690"/>
                  </a:lnTo>
                  <a:lnTo>
                    <a:pt x="12090669" y="4422014"/>
                  </a:lnTo>
                  <a:cubicBezTo>
                    <a:pt x="11211465" y="4223417"/>
                    <a:pt x="10568413" y="3552240"/>
                    <a:pt x="10571396" y="2213198"/>
                  </a:cubicBezTo>
                  <a:cubicBezTo>
                    <a:pt x="10572439" y="1498198"/>
                    <a:pt x="10939503" y="807920"/>
                    <a:pt x="11525799" y="135882"/>
                  </a:cubicBezTo>
                  <a:close/>
                  <a:moveTo>
                    <a:pt x="0" y="0"/>
                  </a:moveTo>
                  <a:lnTo>
                    <a:pt x="2054194" y="0"/>
                  </a:lnTo>
                  <a:lnTo>
                    <a:pt x="1941123" y="75811"/>
                  </a:lnTo>
                  <a:cubicBezTo>
                    <a:pt x="1355823" y="476321"/>
                    <a:pt x="767225" y="928929"/>
                    <a:pt x="206525" y="1437904"/>
                  </a:cubicBezTo>
                  <a:lnTo>
                    <a:pt x="0" y="16323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80D4DB86-2992-F491-DE66-9AF86B0B793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52533" y="2030785"/>
            <a:ext cx="5288703" cy="13336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48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tabLst>
                <a:tab pos="712788" algn="l"/>
              </a:tabLst>
              <a:defRPr sz="44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44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4400" b="1" i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44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44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44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Arial" panose="020B0604020202020204"/>
              </a:rPr>
              <a:t>Background &amp; Introduction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jdelijke aanduiding voor tekst 5">
            <a:extLst>
              <a:ext uri="{FF2B5EF4-FFF2-40B4-BE49-F238E27FC236}">
                <a16:creationId xmlns:a16="http://schemas.microsoft.com/office/drawing/2014/main" id="{8368531F-D3CE-C101-0DFF-9A8A19E2EA8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51879" y="3484632"/>
            <a:ext cx="5294101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tabLst>
                <a:tab pos="712788" algn="l"/>
              </a:tabLst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A6D6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Subtitle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D5F16DBA-8655-CF0A-8BAC-50EAA8514B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45226" y="1980190"/>
            <a:ext cx="1553631" cy="1421928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9600" b="0" i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tabLst>
                <a:tab pos="712788" algn="l"/>
              </a:tabLst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A6D6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kumimoji="0" lang="en-GB" sz="96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11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4494E129-65AB-120A-F272-F5D0E90B1E54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D10D81-0DCB-4C15-A125-D471D8CB0933}" type="datetime1">
              <a:rPr lang="nl-NL" altLang="zh-CN" smtClean="0"/>
              <a:t>3-1-2025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A39A26-02F5-79B5-B635-1AFEBDC497B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tx2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ijdelijke aanduiding voor tekst 7">
            <a:extLst>
              <a:ext uri="{FF2B5EF4-FFF2-40B4-BE49-F238E27FC236}">
                <a16:creationId xmlns:a16="http://schemas.microsoft.com/office/drawing/2014/main" id="{2F85E159-FCCF-9320-8230-0C7B5A5D3063}"/>
              </a:ext>
            </a:extLst>
          </p:cNvPr>
          <p:cNvSpPr txBox="1">
            <a:spLocks/>
          </p:cNvSpPr>
          <p:nvPr/>
        </p:nvSpPr>
        <p:spPr>
          <a:xfrm>
            <a:off x="719139" y="1565274"/>
            <a:ext cx="10752136" cy="4435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A2FDA-44F1-7B20-647C-15D41F45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9" y="1401463"/>
            <a:ext cx="7075927" cy="4565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11A776-1E53-70D2-D023-0D1DDB4499A5}"/>
              </a:ext>
            </a:extLst>
          </p:cNvPr>
          <p:cNvSpPr txBox="1"/>
          <p:nvPr/>
        </p:nvSpPr>
        <p:spPr>
          <a:xfrm>
            <a:off x="8465074" y="3661510"/>
            <a:ext cx="3318429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Less power production</a:t>
            </a:r>
            <a:endParaRPr lang="en-US" altLang="zh-CN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Increased structural loads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7C4FCB2-2A4A-6183-4B62-F012D29D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Hasager</a:t>
            </a:r>
            <a:r>
              <a:rPr lang="en-US" altLang="zh-CN" dirty="0"/>
              <a:t>, Charlotte Bay, et al. "Wind farm wake: The Horns Rev photo case." Energies 6.2 (2013): 696-716.</a:t>
            </a:r>
            <a:endParaRPr lang="zh-CN" altLang="en-US" dirty="0"/>
          </a:p>
        </p:txBody>
      </p:sp>
      <p:sp>
        <p:nvSpPr>
          <p:cNvPr id="3" name="Titel 7">
            <a:extLst>
              <a:ext uri="{FF2B5EF4-FFF2-40B4-BE49-F238E27FC236}">
                <a16:creationId xmlns:a16="http://schemas.microsoft.com/office/drawing/2014/main" id="{FE0282A5-47A3-C200-7E6C-42D916DE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</p:spPr>
        <p:txBody>
          <a:bodyPr/>
          <a:lstStyle/>
          <a:p>
            <a:r>
              <a:rPr lang="en-GB" dirty="0"/>
              <a:t>Wake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3943D-361C-EE26-E9A1-510245B04464}"/>
              </a:ext>
            </a:extLst>
          </p:cNvPr>
          <p:cNvSpPr txBox="1"/>
          <p:nvPr/>
        </p:nvSpPr>
        <p:spPr>
          <a:xfrm>
            <a:off x="8465073" y="1510883"/>
            <a:ext cx="3318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Near-wake region: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Reduced wind speed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Increased turbulence intensity</a:t>
            </a:r>
          </a:p>
          <a:p>
            <a:endParaRPr lang="en-US" altLang="zh-CN" sz="20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F4FF8-C643-881A-34F0-05CA5F3ABA7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3-1-2025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0F6E5-9ADE-5B76-E140-3E5BF65F204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ED710-A87A-F074-2700-B611174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 Farm Flow Control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9D0E3-8AF7-4D5A-72C9-A9F1C746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731"/>
            <a:ext cx="6660089" cy="4934069"/>
          </a:xfrm>
          <a:prstGeom prst="rect">
            <a:avLst/>
          </a:prstGeom>
        </p:spPr>
      </p:pic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830085A1-9EA9-C776-4F35-84ABD9002BCD}"/>
              </a:ext>
            </a:extLst>
          </p:cNvPr>
          <p:cNvSpPr txBox="1">
            <a:spLocks/>
          </p:cNvSpPr>
          <p:nvPr/>
        </p:nvSpPr>
        <p:spPr>
          <a:xfrm>
            <a:off x="6660089" y="1757324"/>
            <a:ext cx="4993431" cy="4435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250000"/>
              </a:lnSpc>
            </a:pPr>
            <a:r>
              <a:rPr lang="en-GB" sz="2400" dirty="0">
                <a:latin typeface="+mj-lt"/>
              </a:rPr>
              <a:t>Axial Induction Control </a:t>
            </a:r>
          </a:p>
          <a:p>
            <a:pPr lvl="2">
              <a:lnSpc>
                <a:spcPct val="250000"/>
              </a:lnSpc>
            </a:pPr>
            <a:r>
              <a:rPr lang="en-GB" sz="2400" dirty="0">
                <a:latin typeface="+mj-lt"/>
              </a:rPr>
              <a:t>Wake Steering</a:t>
            </a:r>
          </a:p>
          <a:p>
            <a:pPr lvl="2">
              <a:lnSpc>
                <a:spcPct val="250000"/>
              </a:lnSpc>
            </a:pPr>
            <a:r>
              <a:rPr lang="en-GB" sz="2400" dirty="0">
                <a:latin typeface="+mj-lt"/>
              </a:rPr>
              <a:t>Wake Mixing</a:t>
            </a:r>
          </a:p>
        </p:txBody>
      </p:sp>
    </p:spTree>
    <p:extLst>
      <p:ext uri="{BB962C8B-B14F-4D97-AF65-F5344CB8AC3E}">
        <p14:creationId xmlns:p14="http://schemas.microsoft.com/office/powerpoint/2010/main" val="59993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149D6-0C58-BD51-9982-00CF5EA976C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A26E2E0-48CD-48CC-9949-40DC80521431}" type="datetime1">
              <a:rPr lang="nl-NL" altLang="zh-CN" smtClean="0"/>
              <a:t>3-1-2025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CEC786-E73F-F328-2783-F9F6662740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EE0A2-53D4-00E2-198E-1F06C77B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Wake Steering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B901A-FBBF-2E65-E247-7F3C67CC3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6" y="1233773"/>
            <a:ext cx="6304830" cy="5003374"/>
          </a:xfrm>
          <a:prstGeom prst="rect">
            <a:avLst/>
          </a:prstGeom>
        </p:spPr>
      </p:pic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4DBA4D4D-C583-C2B3-AA91-8298A98A377A}"/>
              </a:ext>
            </a:extLst>
          </p:cNvPr>
          <p:cNvSpPr txBox="1">
            <a:spLocks/>
          </p:cNvSpPr>
          <p:nvPr/>
        </p:nvSpPr>
        <p:spPr>
          <a:xfrm>
            <a:off x="4037571" y="62605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Howland, Michael F., Sanjiva K. Lele, and John O. Dabiri. "Wind farm power optimization through wake steering." Proceedings of the National Academy of Sciences 116.29 (2019): 14495-14500.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7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379</Words>
  <Application>Microsoft Office PowerPoint</Application>
  <PresentationFormat>Widescreen</PresentationFormat>
  <Paragraphs>66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Arial</vt:lpstr>
      <vt:lpstr>Calibri</vt:lpstr>
      <vt:lpstr>Segoe UI Light</vt:lpstr>
      <vt:lpstr>Times New Roman</vt:lpstr>
      <vt:lpstr>Wingdings</vt:lpstr>
      <vt:lpstr>TU DELFT | TEMPLATE (SLIDEBUILDER)</vt:lpstr>
      <vt:lpstr>Title slide + image</vt:lpstr>
      <vt:lpstr>Agenda </vt:lpstr>
      <vt:lpstr>Chapter | dark mode</vt:lpstr>
      <vt:lpstr>Wake Effect</vt:lpstr>
      <vt:lpstr>Wind Farm Flow Control</vt:lpstr>
      <vt:lpstr>Wake Steering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Chen</dc:creator>
  <cp:lastModifiedBy>David Chen</cp:lastModifiedBy>
  <cp:revision>8</cp:revision>
  <dcterms:created xsi:type="dcterms:W3CDTF">2025-01-03T07:26:52Z</dcterms:created>
  <dcterms:modified xsi:type="dcterms:W3CDTF">2025-01-03T09:09:18Z</dcterms:modified>
</cp:coreProperties>
</file>