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E23E-AE1C-B83A-65FC-79993DCB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544CC-C798-ABCA-59CB-68E105C93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583F-6C02-AEA6-32D5-D2F35A24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36C-27A7-6A8F-17D2-2E8545A8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149A-D13F-8954-CDAF-698442D3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6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48AA-EF1A-ED5A-41BF-BC428DFA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1DECE-CA2F-A7AD-184E-A559CDDC8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C8D26-EAE6-15F3-9A4F-DBE06718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5B81-4DBB-F805-7AA9-C204A255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47CB-E4A8-450D-82B8-08B3BC5A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4034F-AB58-E050-02DD-2021D09AE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144B9-51F1-4184-6A63-5B7E67F73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2A1C7-589B-84E3-6112-D4F69721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A3D66-B52E-E687-A3FD-F093971B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0DE6-B76C-4F5F-9370-B873B9F3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1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609E-8AA4-738E-037A-78D76202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4EF1-C22C-567C-1F66-A68CCD1E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12CA-481F-DD9B-258D-ED3792DC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A584-9A1B-2D4A-BFC4-1EA777C7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B227-FE97-10F2-4E7D-DFC54FF7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6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0B48-E30E-DAFF-9175-C95412EC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E161-D3A6-3188-C32C-80448BDC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C0FE-7B37-955B-1857-3A8F662B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5B04-5FFF-FDF1-0A13-BF84331C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FD4C-C7F9-65ED-6CC9-3A0C4ED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3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6EB9-B8EA-1B53-C7D1-16895FBA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3AC5-683C-3C8C-38A9-770B4597F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BCD17-1EAF-B169-9295-FA5D5926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59632-41DC-5814-DDA4-5282F623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E27D-1F62-2B47-8FA5-094CF273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E82C-0D0A-15D7-E612-FDDE9F6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351E-D389-DDE7-3AB9-D645E2EF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5DC6-F5C5-4DBA-702A-AACC13EBB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EE42-9A61-E09E-7A6E-F153ABB4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C501E-998F-8D07-7661-7546CADAF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C974D-1FAD-4B50-A64E-58A43FA6A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641484-CC64-54AD-2C63-E5D4D1AA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59931-9904-B5AC-496A-C6B638A9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5F8A9-2968-4128-E14F-84A57FB8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6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8D7D-77FC-FC48-BDEF-081D044D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61BD1-D210-6393-B07F-F683C1D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B3F7-117E-04EE-9237-6C23AA0A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AE6BD-BE51-8039-65C9-ED559984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26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3C678-FBBC-FDAF-FFB5-A55A848E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86599-60F2-A1D4-D1C0-D1963A46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78A09-7CA9-7FBB-C32C-4D7E5C97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FE40-BA09-66C1-6868-05393163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03E7-CB40-EF57-5EAB-08EB9F6C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E7CC-D704-5341-929F-521146550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09D63-8131-7EAE-D7C4-0495F28B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6DAF7-C779-75AB-1573-10CBDD5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9AF0-57B8-12CA-7FB5-7E68B54B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5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3BE8-39F6-A43B-3B5F-CFC6EB7A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F7AC-E91C-9D98-97CB-1103A7304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2A050-9A8F-FC01-49A4-FD318D9C3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76F1-DAEC-DDCD-51B7-960B65E9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1C2C5-449A-DAC1-88B3-03A9CB6C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CB871-51D3-042F-38F7-76B8C620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0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EBB17-9350-AF6D-AD6C-F43A0015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95E23-3641-4864-A910-EF0F99F36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9B70-E2D7-01CE-8F77-46FCF5B87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D73B-AE1C-47A3-9FC1-BA6A4E9FC4B9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2D0E-BF50-320B-2807-4B358B6F4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CE60-9CAB-4187-E67D-2768B4D4C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BB87-CDFF-4A83-8A39-2B960A6DD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A0CDF2-23A8-1222-BFFB-7F84301C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19" y="827104"/>
            <a:ext cx="8892362" cy="52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8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1</cp:revision>
  <dcterms:created xsi:type="dcterms:W3CDTF">2024-06-03T11:37:29Z</dcterms:created>
  <dcterms:modified xsi:type="dcterms:W3CDTF">2024-06-03T11:37:49Z</dcterms:modified>
</cp:coreProperties>
</file>