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notesSlides/notesSlide1.xml" ContentType="application/vnd.openxmlformats-officedocument.presentationml.notesSlide+xml"/>
  <Override PartName="/ppt/ink/ink49.xml" ContentType="application/inkml+xml"/>
  <Override PartName="/ppt/ink/ink50.xml" ContentType="application/inkml+xml"/>
  <Override PartName="/ppt/ink/ink5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8"/>
  </p:notesMasterIdLst>
  <p:sldIdLst>
    <p:sldId id="302" r:id="rId5"/>
    <p:sldId id="260" r:id="rId6"/>
    <p:sldId id="262" r:id="rId7"/>
    <p:sldId id="308" r:id="rId8"/>
    <p:sldId id="309" r:id="rId9"/>
    <p:sldId id="310" r:id="rId10"/>
    <p:sldId id="305" r:id="rId11"/>
    <p:sldId id="311" r:id="rId12"/>
    <p:sldId id="320" r:id="rId13"/>
    <p:sldId id="312" r:id="rId14"/>
    <p:sldId id="323" r:id="rId15"/>
    <p:sldId id="322" r:id="rId16"/>
    <p:sldId id="324" r:id="rId17"/>
    <p:sldId id="313" r:id="rId18"/>
    <p:sldId id="315" r:id="rId19"/>
    <p:sldId id="314" r:id="rId20"/>
    <p:sldId id="306" r:id="rId21"/>
    <p:sldId id="316" r:id="rId22"/>
    <p:sldId id="319" r:id="rId23"/>
    <p:sldId id="318" r:id="rId24"/>
    <p:sldId id="307" r:id="rId25"/>
    <p:sldId id="317" r:id="rId26"/>
    <p:sldId id="304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Chen" initials="DC" lastIdx="1" clrIdx="0">
    <p:extLst>
      <p:ext uri="{19B8F6BF-5375-455C-9EA6-DF929625EA0E}">
        <p15:presenceInfo xmlns:p15="http://schemas.microsoft.com/office/powerpoint/2012/main" userId="ee0aa16cc6dbac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77"/>
    <a:srgbClr val="00A6D7"/>
    <a:srgbClr val="ED6841"/>
    <a:srgbClr val="A50033"/>
    <a:srgbClr val="01B8C9"/>
    <a:srgbClr val="0176C2"/>
    <a:srgbClr val="0066A2"/>
    <a:srgbClr val="FFB81C"/>
    <a:srgbClr val="E03C31"/>
    <a:srgbClr val="6F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0F0"/>
          </a:solidFill>
        </a:fill>
      </a:tcStyle>
    </a:wholeTbl>
    <a:band2H>
      <a:tcTxStyle/>
      <a:tcStyle>
        <a:tcBdr/>
        <a:fill>
          <a:solidFill>
            <a:srgbClr val="E6F0F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4CE"/>
          </a:solidFill>
        </a:fill>
      </a:tcStyle>
    </a:wholeTbl>
    <a:band2H>
      <a:tcTxStyle/>
      <a:tcStyle>
        <a:tcBdr/>
        <a:fill>
          <a:solidFill>
            <a:srgbClr val="FBEB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CCCC"/>
          </a:solidFill>
        </a:fill>
      </a:tcStyle>
    </a:wholeTbl>
    <a:band2H>
      <a:tcTxStyle/>
      <a:tcStyle>
        <a:tcBdr/>
        <a:fill>
          <a:solidFill>
            <a:srgbClr val="F4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7" autoAdjust="0"/>
    <p:restoredTop sz="95308" autoAdjust="0"/>
  </p:normalViewPr>
  <p:slideViewPr>
    <p:cSldViewPr snapToGrid="0" snapToObjects="1">
      <p:cViewPr>
        <p:scale>
          <a:sx n="87" d="100"/>
          <a:sy n="87" d="100"/>
        </p:scale>
        <p:origin x="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6:57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2 5583 0 0,'0'0'2890'0'0,"-2"-1"-2121"0"0,2 1-737 0 0,-1 0 0 0 0,1 0 0 0 0,-1 0 0 0 0,1 0 0 0 0,-1 0-1 0 0,1 0 1 0 0,-1 0 0 0 0,0 0 0 0 0,1 0 0 0 0,-1 0 0 0 0,1 0 0 0 0,-1 0 0 0 0,1 0 0 0 0,0 0 0 0 0,-1 1 0 0 0,1-1 0 0 0,-1 0-1 0 0,1 0 1 0 0,-1 1 0 0 0,1-1 0 0 0,-1 0 0 0 0,1 1 0 0 0,0-1 0 0 0,-1 0 0 0 0,1 1 0 0 0,-1 0 0 0 0,-9 18 536 0 0,-2 27 120 0 0,11-41-595 0 0,-130 557 2433 0 0,128-549-2521 0 0,-13 48 67 0 0,-37 95-1 0 0,42-135-85 0 0,10-20-62 0 0,0-2-4 0 0,0 0 0 0 0,0 0 0 0 0,0-1 0 0 0,0 1 0 0 0,1 0 0 0 0,-1-1 0 0 0,0 1 0 0 0,1 0 0 0 0,-1-1 0 0 0,1 1 0 0 0,0-1 0 0 0,-1 1 0 0 0,1-2 0 0 0,-4-39-2656 0 0,4 15-1126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7:05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1 5903 0 0,'-27'23'701'0'0,"21"-18"-460"0"0,0 0 0 0 0,0 0 1 0 0,0 0-1 0 0,1 1 0 0 0,-6 7 0 0 0,-10 22 1077 0 0,2 0-1 0 0,1 2 0 0 0,-14 41 1 0 0,29-70-1130 0 0,-20 54 445 0 0,-19 87 0 0 0,-2 67-335 0 0,-2 4-116 0 0,39-189-173 0 0,-72 281 62 0 0,60-245-231 0 0,19-65-661 0 0,2-3-250 0 0,10-3-37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7:05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5295 0 0,'0'0'834'0'0,"1"2"-516"0"0,7 6-156 0 0,0 0 0 0 0,-1 1 0 0 0,-1 0 0 0 0,1 0 0 0 0,-1 0 0 0 0,-1 1-1 0 0,6 13 1 0 0,-8-16-155 0 0,-1 0-1 0 0,0 1 0 0 0,0-1 1 0 0,0 1-1 0 0,-1-1 0 0 0,0 1 0 0 0,-1-1 1 0 0,0 1-1 0 0,0 0 0 0 0,-1-1 1 0 0,-2 15-1 0 0,1-12 86 0 0,-1-1 0 0 0,0 1 0 0 0,0-1 1 0 0,-1 1-1 0 0,0-1 0 0 0,-1 0 0 0 0,0-1 0 0 0,-6 10 0 0 0,10-17 67 0 0,0 0 0 0 0,0 0 0 0 0,1 0 1 0 0,-1 0-1 0 0,0-1 0 0 0,0 1 0 0 0,0 0 0 0 0,-1 0 0 0 0,1-1 0 0 0,-2 2 0 0 0,3-2-65 0 0,0 0 0 0 0,-1 0 0 0 0,1 0-1 0 0,0 0 1 0 0,-1 1 0 0 0,1-1 0 0 0,-1 0 0 0 0,1 0 0 0 0,0 0 0 0 0,-1 0 0 0 0,1 0 0 0 0,0-1 0 0 0,-1 1 0 0 0,1 0 0 0 0,-1 0-1 0 0,1 0 1 0 0,0 0 0 0 0,-1 0 0 0 0,1 0 0 0 0,0-1 0 0 0,-1 1 0 0 0,1 0 0 0 0,-1-1 0 0 0,1 0-15 0 0,-1 1 0 0 0,0-1 0 0 0,1-1 0 0 0,-1 1 0 0 0,1 0 0 0 0,-1 0 0 0 0,1 0-1 0 0,0 0 1 0 0,-1 0 0 0 0,1 0 0 0 0,0 0 0 0 0,0 0 0 0 0,0-1 0 0 0,0 1 0 0 0,0 0 0 0 0,0 0 0 0 0,0 0 0 0 0,0 0 0 0 0,1-3 0 0 0,2-8-38 0 0,1 0-1 0 0,0 1 1 0 0,1-1 0 0 0,0 1-1 0 0,14-22 1 0 0,-5 12 150 0 0,32-36-1 0 0,-32 43-161 0 0,0 1-1 0 0,1 0 0 0 0,20-13 1 0 0,51-27-847 0 0,-69 44-72 0 0,22-9-1 0 0,-1 6-4885 0 0,-28 10 2893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7:07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78 631 0 0,'-5'10'0'0'0,"4"-7"27"0"0,-1 0 0 0 0,1 0-1 0 0,0 0 1 0 0,0 0 0 0 0,0 0-1 0 0,0 0 1 0 0,0 5 0 0 0,1-6 1074 0 0,-1 0 359 0 0,1 1-1050 0 0,0-1 1 0 0,0 1-1 0 0,-1 0 0 0 0,2-1 0 0 0,-1 1 1 0 0,0-1-1 0 0,0 1 0 0 0,1 0 1 0 0,0-1-1 0 0,-1 1 0 0 0,1-1 0 0 0,2 4 1 0 0,-2-4-319 0 0,0 0 1 0 0,0-1-1 0 0,1 1 1 0 0,-1-1 0 0 0,0 1-1 0 0,1-1 1 0 0,-1 1-1 0 0,1-1 1 0 0,0 0 0 0 0,-1 1-1 0 0,1-1 1 0 0,0 0-1 0 0,0 0 1 0 0,0 0 0 0 0,0-1-1 0 0,0 1 1 0 0,0 0-1 0 0,0-1 1 0 0,0 1 0 0 0,0-1-1 0 0,0 0 1 0 0,0 0 0 0 0,0 0-1 0 0,0 0 1 0 0,4 0-1 0 0,0-1-32 0 0,-1 0 0 0 0,1 0 0 0 0,0-1-1 0 0,-1 1 1 0 0,1-1 0 0 0,-1-1 0 0 0,1 1-1 0 0,-1-1 1 0 0,0 0 0 0 0,0 0 0 0 0,8-7-1 0 0,-9 7-22 0 0,0 0-1 0 0,-1 0 1 0 0,0 0-1 0 0,0-1 1 0 0,0 1-1 0 0,0-1 0 0 0,-1 0 1 0 0,1 0-1 0 0,-1 0 1 0 0,0 0-1 0 0,0 0 1 0 0,0-1-1 0 0,-1 1 0 0 0,1-1 1 0 0,0-7-1 0 0,-2 11-17 0 0,1 0 0 0 0,-1 0-1 0 0,0-1 1 0 0,0 1 0 0 0,0-1-1 0 0,0 1 1 0 0,0 0 0 0 0,-1-1-1 0 0,1 1 1 0 0,0 0 0 0 0,-1 0-1 0 0,1-1 1 0 0,0 1 0 0 0,-1 0-1 0 0,0 0 1 0 0,1-1 0 0 0,-1 1-1 0 0,0 0 1 0 0,0 0 0 0 0,1 0-1 0 0,-1 0 1 0 0,0 0 0 0 0,0 0-1 0 0,0 0 1 0 0,0 0 0 0 0,0 0-1 0 0,0 1 1 0 0,-1-1 0 0 0,1 0-1 0 0,0 1 1 0 0,0-1 0 0 0,0 1-1 0 0,-1-1 1 0 0,1 1 0 0 0,0 0-1 0 0,-1-1 1 0 0,1 1 0 0 0,0 0-1 0 0,-1 0 1 0 0,1 0 0 0 0,0 0-1 0 0,-3 0 1 0 0,-4 1 98 0 0,1-1 0 0 0,0 2 0 0 0,-1-1 0 0 0,1 1 0 0 0,0 0 0 0 0,-11 4 0 0 0,-7 6-89 0 0,-38 21 1 0 0,53-26-23 0 0,0 0 0 0 0,0 0 0 0 0,0 1 0 0 0,1 1-1 0 0,1-1 1 0 0,-9 11 0 0 0,14-15-6 0 0,0 0 0 0 0,1 1 0 0 0,0-1 0 0 0,-1 1 0 0 0,1-1 0 0 0,1 1 0 0 0,-1 0 0 0 0,1-1 0 0 0,0 1 0 0 0,0 0 0 0 0,0 5 0 0 0,2 3 0 0 0,1-9-2 0 0,-1-1 1 0 0,1 0-1 0 0,0 0 0 0 0,0 0 0 0 0,1 0 0 0 0,-1-1 0 0 0,0 1 0 0 0,1 0 0 0 0,0-1 0 0 0,0 0 1 0 0,0 0-1 0 0,0 0 0 0 0,0 0 0 0 0,0 0 0 0 0,0 0 0 0 0,4 1 0 0 0,5 2-12 0 0,0-1 0 0 0,1-1 0 0 0,15 4 0 0 0,-17-6-55 0 0,0 1-1 0 0,1-2 1 0 0,-1 0-1 0 0,1 0 1 0 0,-1-1-1 0 0,21-4 1 0 0,-13 0-225 0 0,0 0 0 0 0,-1-1 1 0 0,23-11-1 0 0,-11 1 39 0 0,36-26 1 0 0,-64 41 256 0 0,2-2 25 0 0,0 0 0 0 0,-1-1-1 0 0,0 1 1 0 0,1-1-1 0 0,-1 1 1 0 0,4-9 0 0 0,8-7 596 0 0,-14 18-393 0 0,10-15 329 0 0,-5 6-346 0 0,-1 0 0 0 0,8-19 0 0 0,-10 24-147 0 0,4-15-2 0 0,-7 17 0 0 0,0-3 0 0 0,0 4 150 0 0,0-1-150 0 0,2-21 356 0 0,-3 23-362 0 0,0-5-35 0 0,0 3 20 0 0,-2-2-33 0 0,2 4-9 0 0,0-1-1 0 0,0 1 0 0 0,1 1 1 0 0,-1-1-1 0 0,0 0 1 0 0,0 0-1 0 0,-1 0 1 0 0,1 0-1 0 0,0 1 0 0 0,0-1 1 0 0,0 0-1 0 0,0 1 1 0 0,-1-1-1 0 0,1 1 0 0 0,0 0 1 0 0,0-1-1 0 0,-1 1 1 0 0,1 0-1 0 0,0 0 0 0 0,-1 0 1 0 0,1 0-1 0 0,0 0 1 0 0,-1 0-1 0 0,1 0 0 0 0,0 0 1 0 0,-1 0-1 0 0,0 1 1 0 0,2-1-1 0 0,-5 2 8 0 0,0 0-1 0 0,1 1 0 0 0,-1-1 1 0 0,1 1-1 0 0,0 0 0 0 0,0 0 1 0 0,-6 5-1 0 0,7-4-6 0 0,-6 3-1 0 0,1 1 0 0 0,0 1 0 0 0,1 0 0 0 0,0 0 0 0 0,1 0 0 0 0,-1 1 0 0 0,-8 20 0 0 0,12-21 0 0 0,1 2 0 0 0,4-1 0 0 0,-1-9-8 0 0,-1 1-1 0 0,1-1 1 0 0,0 0-1 0 0,-1 0 1 0 0,1 0-1 0 0,0 0 1 0 0,0 0-1 0 0,0 0 1 0 0,0 0-1 0 0,0 0 1 0 0,0 0-1 0 0,0 0 1 0 0,0 0-1 0 0,0-1 0 0 0,0 1 1 0 0,1 0-1 0 0,-1-1 1 0 0,0 1-1 0 0,1-1 1 0 0,-1 1-1 0 0,0-1 1 0 0,1 0-1 0 0,1 1 1 0 0,2 0-17 0 0,1 1-1 0 0,-1 0 1 0 0,0 0 0 0 0,0 0-1 0 0,0 1 1 0 0,8 4 0 0 0,-11-6 20 0 0,-1 1 0 0 0,1-1 0 0 0,-1 0 0 0 0,1 1 0 0 0,-1-1 0 0 0,1 1 0 0 0,-1-1 0 0 0,0 1 1 0 0,0 0-1 0 0,0 0 0 0 0,0-1 0 0 0,0 1 0 0 0,0 0 0 0 0,-1 0 0 0 0,2 2 0 0 0,-1 1 2 0 0,-1-1 0 0 0,1 0 0 0 0,-1 0-1 0 0,0 0 1 0 0,0 0 0 0 0,0 0 0 0 0,-2 5 0 0 0,-1 7 19 0 0,-2-1 1 0 0,1 1 0 0 0,-9 15 0 0 0,11-25-4 0 0,-129 378 208 0 0,130-378-221 0 0,-3 8 0 0 0,0 0 0 0 0,-2 22 0 0 0,6-33 0 0 0,0 0 0 0 0,-1 0 0 0 0,1 0 0 0 0,0 0 0 0 0,1 0 0 0 0,-1-1 0 0 0,0 1 0 0 0,1 0 0 0 0,0 0 0 0 0,-1 0 0 0 0,1 0 0 0 0,0-1 0 0 0,1 1 0 0 0,-1-1 0 0 0,0 1 0 0 0,1-1 0 0 0,-1 1 0 0 0,1-1 0 0 0,2 3 0 0 0,-2-4-3 0 0,0 1 0 0 0,0-1-1 0 0,0 0 1 0 0,0 0 0 0 0,0-1-1 0 0,0 1 1 0 0,0 0 0 0 0,0-1-1 0 0,1 1 1 0 0,-1-1-1 0 0,0 0 1 0 0,0 0 0 0 0,0 1-1 0 0,1-1 1 0 0,-1-1 0 0 0,0 1-1 0 0,0 0 1 0 0,0-1 0 0 0,1 1-1 0 0,-1-1 1 0 0,0 1 0 0 0,0-1-1 0 0,0 0 1 0 0,0 0 0 0 0,3-2-1 0 0,4-2 6 0 0,1-1 0 0 0,-1 0 0 0 0,14-12-1 0 0,14-17-19 0 0,-2-1 0 0 0,-1-1 0 0 0,52-77 0 0 0,-73 95 17 0 0,62-95-34 0 0,-66 98 30 0 0,0-1-1 0 0,-1-1 1 0 0,-1 0-1 0 0,10-36 0 0 0,-16 48 11 0 0,0 0 0 0 0,0 0-1 0 0,-1 0 1 0 0,0 0 0 0 0,0 0 0 0 0,0 0-1 0 0,-1 0 1 0 0,0 0 0 0 0,0 0-1 0 0,-1 0 1 0 0,1 0 0 0 0,-5-9 0 0 0,4 12 5 0 0,1 0 0 0 0,-1 0 1 0 0,1 1-1 0 0,-1-1 0 0 0,0 0 1 0 0,0 1-1 0 0,0 0 0 0 0,-1-1 1 0 0,1 1-1 0 0,0 0 1 0 0,-1 0-1 0 0,0 0 0 0 0,1 0 1 0 0,-1 1-1 0 0,0-1 0 0 0,0 1 1 0 0,0 0-1 0 0,0 0 0 0 0,0 0 1 0 0,0 0-1 0 0,0 0 0 0 0,0 0 1 0 0,-1 1-1 0 0,1 0 1 0 0,-4 0-1 0 0,4 0-7 0 0,0 0 0 0 0,-1 1 0 0 0,1 0 0 0 0,-1 0 0 0 0,1 0 0 0 0,0 0 0 0 0,0 0 0 0 0,0 1 0 0 0,0-1 0 0 0,0 1 0 0 0,0 0 0 0 0,0 0 0 0 0,0 0 0 0 0,0 0 1 0 0,1 1-1 0 0,0-1 0 0 0,-1 1 0 0 0,1-1 0 0 0,0 1 0 0 0,0 0 0 0 0,0 0 0 0 0,0 0 0 0 0,1 0 0 0 0,-1 0 0 0 0,1 0 0 0 0,-1 5 0 0 0,1-6-14 0 0,0 1 0 0 0,0-1 0 0 0,0 1 0 0 0,1 0 0 0 0,-1-1 0 0 0,1 1 0 0 0,0 0 0 0 0,0-1 0 0 0,0 1 0 0 0,0 0 0 0 0,0-1 0 0 0,1 1 0 0 0,-1 0 0 0 0,1-1 0 0 0,-1 1 0 0 0,1 0 0 0 0,0-1 0 0 0,0 1 0 0 0,0-1 0 0 0,1 0 0 0 0,-1 1 0 0 0,1-1 0 0 0,-1 0 0 0 0,1 0 0 0 0,0 0 0 0 0,-1 0 0 0 0,1 0 0 0 0,0 0 0 0 0,0 0 0 0 0,1-1 0 0 0,-1 1 0 0 0,0-1 0 0 0,5 3 0 0 0,-3-2-271 0 0,1-1 0 0 0,-1 1 0 0 0,1-1-1 0 0,9 1 1 0 0,3-1-554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7:08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2471 0 0,'0'0'1506'0'0,"0"2"-84"0"0,-1 54 4587 0 0,-1-37-5116 0 0,0-1 1 0 0,-9 31 0 0 0,10-41-826 0 0,1-4-43 0 0,-1 0 0 0 0,1 0 0 0 0,-1-1 0 0 0,0 1 0 0 0,0 0 0 0 0,0 0 0 0 0,-3 4 0 0 0,4-6-112 0 0,-2-35-7062 0 0,4 17 4043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7:08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39 631 0 0,'-1'-2'-544'0'0,"0"0"1126"0"0,0 0 0 0 0,0 0 0 0 0,1 1 0 0 0,-1-1 0 0 0,1 0 0 0 0,-1 0 0 0 0,1 0 1 0 0,0 0-1 0 0,0 0 0 0 0,0 0 0 0 0,0 0 0 0 0,0-3 0 0 0,0 4-470 0 0,2 0-49 0 0,6-3-53 0 0,2 1-10 0 0,1 4 0 0 0,-7 0 10 0 0,0 1 0 0 0,-1-1 0 0 0,1 0 0 0 0,0 1 0 0 0,-1 0 0 0 0,1 0 0 0 0,-1 0 0 0 0,1 0 0 0 0,-1 1 0 0 0,0-1 0 0 0,0 1-1 0 0,0 0 1 0 0,0 0 0 0 0,3 5 0 0 0,-2-3 27 0 0,-1 0 0 0 0,0 1 0 0 0,-1-1 0 0 0,1 1 0 0 0,-1 0-1 0 0,0 0 1 0 0,-1 0 0 0 0,2 11 0 0 0,-1-3 29 0 0,-2 0-1 0 0,0 0 1 0 0,0 0-1 0 0,-1 0 1 0 0,-1 0 0 0 0,0 0-1 0 0,-8 22 1 0 0,2-11 97 0 0,3-14 1 0 0,2-1-1 0 0,-1 1 1 0 0,2 0 0 0 0,-1 0-1 0 0,0 18 1 0 0,12-38-99 0 0,10-16-57 0 0,30-32-190 0 0,-43 52 38 0 0,-1-1 0 0 0,1 1 0 0 0,1 0 0 0 0,-1 1 0 0 0,1 0 0 0 0,0 0 0 0 0,8-4 0 0 0,-13 7 128 0 0,13 0-470 0 0,-5 1 342 0 0,-7 1 51 0 0,-1 1 78 0 0,1 1 1 0 0,-1-1-1 0 0,1 1 0 0 0,0-1 1 0 0,-1 0-1 0 0,1 0 0 0 0,0 0 1 0 0,0-1-1 0 0,0 1 1 0 0,1-1-1 0 0,-1 1 0 0 0,5 0 1 0 0,-5-2-81 0 0,0 0 1 0 0,-1 0 0 0 0,1 0 0 0 0,0 0 0 0 0,-1-1 0 0 0,1 1 0 0 0,0-1 0 0 0,-1 0 0 0 0,1 1 0 0 0,2-3 0 0 0,2 1-324 0 0,8-5-378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7:08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63 3423 0 0,'0'0'264'0'0,"-2"1"62"0"0,-2 0-420 0 0,-7 3 7828 0 0,10 0-4155 0 0,5 0-4517 0 0,-1-2 948 0 0,0 0-1 0 0,1-1 1 0 0,-1 0 0 0 0,0 0 0 0 0,1 0 0 0 0,-1 0-1 0 0,0 0 1 0 0,1-1 0 0 0,-1 1 0 0 0,8-1-1 0 0,35-4 37 0 0,-29 2-59 0 0,1-1 0 0 0,-1-1-1 0 0,0-1 1 0 0,0 0 0 0 0,-1-1-1 0 0,17-9 1 0 0,-21 9-1097 0 0,-1-1 0 0 0,17-13-1 0 0,-15 9-649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7:09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0 3423 0 0,'0'0'158'0'0,"-1"2"-10"0"0,-14 20 711 0 0,-14 33 0 0 0,-22 71 6019 0 0,1-4-4705 0 0,-75 163-1507 0 0,-6 11-607 0 0,41-102-59 0 0,74-151-265 0 0,16-41-306 0 0</inkml:trace>
  <inkml:trace contextRef="#ctx0" brushRef="#br0" timeOffset="1">446 564 431 0 0,'-6'23'2225'0'0,"5"-19"-1461"0"0,0 0 1 0 0,0 0-1 0 0,0 1 1 0 0,0-1-1 0 0,1 0 1 0 0,-1 1 0 0 0,1-1-1 0 0,1 9 1393 0 0,12-11-1745 0 0,-11-1-401 0 0,1-1 0 0 0,-1-1 0 0 0,1 1-1 0 0,-1 0 1 0 0,1-1 0 0 0,-1 1 0 0 0,1-1 0 0 0,-1 0 0 0 0,1 0 0 0 0,-1 0 0 0 0,0 0 0 0 0,1 0 0 0 0,-1 0 0 0 0,0 0 0 0 0,0-1 0 0 0,0 0 0 0 0,0 1 0 0 0,0-1 0 0 0,0 0 0 0 0,-1 0 0 0 0,4-3 0 0 0,-2 0 46 0 0,0 0 0 0 0,0 0 0 0 0,-1 0 0 0 0,1-1 0 0 0,-1 1 0 0 0,0 0 0 0 0,-1-1 0 0 0,3-8 0 0 0,-4 12 14 0 0,0 0 0 0 0,0 0 0 0 0,0 0 0 0 0,0 0 1 0 0,-1 0-1 0 0,1 0 0 0 0,0 0 0 0 0,-1 0 0 0 0,0 0 0 0 0,1 0 0 0 0,-1 1 0 0 0,0-1 0 0 0,0 0 0 0 0,0 0 0 0 0,0 1 0 0 0,0-1 0 0 0,0 0 0 0 0,0 1 0 0 0,-1-1 0 0 0,1 1 0 0 0,-1 0 0 0 0,1-1 0 0 0,-1 1 0 0 0,1 0 0 0 0,-1 0 0 0 0,0 0 0 0 0,1 0 0 0 0,-1 0 1 0 0,0 0-1 0 0,-2 0 0 0 0,1 0-23 0 0,0 0 0 0 0,-1-1 0 0 0,1 1 0 0 0,0 1 1 0 0,-1-1-1 0 0,1 0 0 0 0,-1 1 0 0 0,1 0 0 0 0,0 0 0 0 0,-1 0 1 0 0,1 0-1 0 0,-1 1 0 0 0,1-1 0 0 0,-1 1 0 0 0,-5 2 1 0 0,7-2-47 0 0,0 0 0 0 0,1 0 1 0 0,-1 0-1 0 0,1 0 1 0 0,0 1-1 0 0,-1-1 0 0 0,1 1 1 0 0,0-1-1 0 0,-1 1 1 0 0,1-1-1 0 0,0 1 0 0 0,-1 2 1 0 0,0 0-33 0 0,2 0-1031 0 0,3 8-3965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7:3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101 864 2615 0 0,'0'0'723'0'0,"2"-2"-211"0"0,-2 2-390 0 0,1-1-50 0 0,-1 0 0 0 0,1 1-1 0 0,-1-1 1 0 0,1 0 0 0 0,0 1 0 0 0,-1-1-1 0 0,1 1 1 0 0,0-1 0 0 0,0 1 0 0 0,-1 0-1 0 0,1-1 1 0 0,1 1 0 0 0,1 2 73 0 0,-1 1 1 0 0,0-1-1 0 0,0 1 0 0 0,0 0 1 0 0,0 0-1 0 0,0 0 1 0 0,-1 1-1 0 0,0-1 1 0 0,1 0-1 0 0,-1 0 0 0 0,0 1 1 0 0,1 4-1 0 0,-2-2-31 0 0,1 1-1 0 0,-1-1 1 0 0,0 0-1 0 0,0 0 0 0 0,-1 1 1 0 0,-2 8-1 0 0,-1 1 45 0 0,-1 0-1 0 0,-1 0 1 0 0,0 0-1 0 0,-11 18 1 0 0,7-17 489 0 0,0 0 1 0 0,-2-1 0 0 0,0 0 0 0 0,-23 23-1 0 0,34-39-522 0 0,1 1-1 0 0,-1-1 0 0 0,1 1 0 0 0,0-1 1 0 0,-1 0-1 0 0,1 1 0 0 0,-1-1 1 0 0,1 0-1 0 0,-1 1 0 0 0,1-1 0 0 0,-1 0 1 0 0,1 1-1 0 0,-1-1 0 0 0,1 0 1 0 0,-1 0-1 0 0,1 0 0 0 0,-1 0 0 0 0,0 1 1 0 0,0-2-108 0 0,1 1-1 0 0,0 0 1 0 0,-1 0 0 0 0,1 0 0 0 0,0 0 0 0 0,0 0 0 0 0,0-1-1 0 0,-1 1 1 0 0,1 0 0 0 0,0 0 0 0 0,0-1 0 0 0,0 1 0 0 0,-1 0-1 0 0,1 0 1 0 0,0 0 0 0 0,0-1 0 0 0,0 1 0 0 0,0 0 0 0 0,0-1-1 0 0,0 1 1 0 0,-1 0 0 0 0,1 0 0 0 0,0-1 0 0 0,0 1 0 0 0,0-3-42 0 0,0 1 0 0 0,0 0 0 0 0,0 0 0 0 0,0 0 1 0 0,0 0-1 0 0,0-1 0 0 0,1-2 0 0 0,6-10 2 0 0,0 0-1 0 0,0 0 0 0 0,1 1 0 0 0,1 0 0 0 0,17-21 1 0 0,-11 14 13 0 0,3-2 0 0 0,1 1-1 0 0,1 0 0 0 0,1 1 1 0 0,1 2-1 0 0,29-21 0 0 0,-46 36 11 0 0,0 1 0 0 0,0 0 0 0 0,0 0 0 0 0,1 0 0 0 0,-1 1 0 0 0,1-1 0 0 0,0 1 0 0 0,0 1 0 0 0,0-1 0 0 0,8 0 0 0 0,-12 1-3 0 0,-1 1 0 0 0,0 0-1 0 0,0 0 1 0 0,1 0 0 0 0,-1 0-1 0 0,0 0 1 0 0,1 0 0 0 0,-1 0-1 0 0,0 0 1 0 0,1 0 0 0 0,-1 1-1 0 0,0-1 1 0 0,0 1 0 0 0,1-1-1 0 0,-1 1 1 0 0,0-1 0 0 0,0 1-1 0 0,2 1 1 0 0,0 0 2 0 0,5 4 1 0 0,-2 2 0 0 0,-6-5 0 0 0,1-1 0 0 0,-1 1 0 0 0,0-1-1 0 0,0 1 1 0 0,0-1 0 0 0,0 1 0 0 0,0-1 0 0 0,0 1-1 0 0,-1-1 1 0 0,1 1 0 0 0,-1-1 0 0 0,1 1 0 0 0,-3 2-1 0 0,-15 33 28 0 0,14-30 3 0 0,-45 73 104 0 0,11-20-58 0 0,37-59-37 0 0,15-4-219 0 0,11-6 176 0 0,-1-1-1 0 0,41-21 1 0 0,-35 16 5 0 0,31-11 0 0 0,-45 19 3 0 0,0 0 0 0 0,17-10 0 0 0,-32 16 2 0 0,-1 1-1 0 0,0 0 0 0 0,1-1 1 0 0,-1 1-1 0 0,0-1 0 0 0,1 1 1 0 0,-1 0-1 0 0,0-1 0 0 0,0 1 1 0 0,1 0-1 0 0,-1-1 0 0 0,0 1 1 0 0,0 0-1 0 0,0 0 0 0 0,-1 5 31 0 0,1 0 0 0 0,-1 0 0 0 0,-1-1 0 0 0,1 1 0 0 0,-1-1 0 0 0,0 1 0 0 0,0-1 0 0 0,-6 9 0 0 0,-1 6-12 0 0,8-18-24 0 0,-5 12 0 0 0,1-1 0 0 0,1 1 0 0 0,0 0 0 0 0,-4 26 0 0 0,8-28 0 0 0,1-2-10 0 0,-1-10 5 0 0,0 1-1 0 0,0-1 1 0 0,1 1 0 0 0,-1-1 0 0 0,0 1 0 0 0,1-1 0 0 0,-1 1 0 0 0,0-1 0 0 0,1 1 0 0 0,-1-1 0 0 0,0 0 0 0 0,1 1 0 0 0,-1-1 0 0 0,1 1 0 0 0,-1-1 0 0 0,1 0 0 0 0,-1 1-1 0 0,1-1 1 0 0,-1 0 0 0 0,1 0 0 0 0,-1 1 0 0 0,1-1 0 0 0,-1 0 0 0 0,1 0 0 0 0,-1 0 0 0 0,1 0 0 0 0,0 0 0 0 0,-1 0 0 0 0,1 0 0 0 0,-1 0 0 0 0,2 0 0 0 0,16-2-219 0 0,-8-2-772 0 0,1 0-1 0 0,-1 0 1 0 0,1-1-1 0 0,-1-1 1 0 0,17-11-1 0 0,41-40-5846 0 0,-60 50 6448 0 0,5-8 7907 0 0,-12 20-6875 0 0,1-1-1 0 0,-1 1 0 0 0,1-1 1 0 0,4 8-1 0 0,-4-8-313 0 0,-1-2 73 0 0,0 0-26 0 0,0-1-332 0 0,0 1 0 0 0,1-1 0 0 0,-1 0 0 0 0,0 1 0 0 0,1-1 0 0 0,-1 0 1 0 0,1 0-1 0 0,-1 0 0 0 0,1 0 0 0 0,0 0 0 0 0,-1 0 0 0 0,1-1 0 0 0,0 1 0 0 0,0 0 1 0 0,0-1-1 0 0,0 1 0 0 0,-1-1 0 0 0,1 0 0 0 0,0 0 0 0 0,0 0 0 0 0,2 0 0 0 0,0 0-34 0 0,0-1-1 0 0,-1 0 1 0 0,1 0-1 0 0,-1 0 0 0 0,1 0 1 0 0,-1-1-1 0 0,1 1 1 0 0,-1-1-1 0 0,0 0 0 0 0,5-4 1 0 0,-3 3-12 0 0,0-1 0 0 0,0-1 0 0 0,-1 1 0 0 0,1-1 0 0 0,-1 1 0 0 0,0-1 0 0 0,-1 0 0 0 0,1-1 1 0 0,-1 1-1 0 0,0 0 0 0 0,0-1 0 0 0,-1 0 0 0 0,3-9 0 0 0,-4 13 22 0 0,-1-1 0 0 0,0 1 0 0 0,0 0 0 0 0,1 0 0 0 0,-2-1 0 0 0,1 1 0 0 0,0 0 0 0 0,0-1 0 0 0,-1 1 0 0 0,1 0 0 0 0,-1 0 1 0 0,0-1-1 0 0,0 1 0 0 0,-1-3 0 0 0,-2-1 38 0 0,0 0 1 0 0,-1 1-1 0 0,0-1 1 0 0,-6-5-1 0 0,8 10 15 0 0,-4 0-42 0 0,-2 3 23 0 0,8-1-38 0 0,1-1-7 0 0,-1 0 0 0 0,1 0 1 0 0,-1 0-1 0 0,1 1 0 0 0,-1-1 1 0 0,1 0-1 0 0,0 1 0 0 0,-1-1 0 0 0,1 0 1 0 0,0 1-1 0 0,-1-1 0 0 0,1 0 1 0 0,0 1-1 0 0,-1-1 0 0 0,1 1 0 0 0,0-1 1 0 0,0 1-1 0 0,-1 0 0 0 0,1-1-5 0 0,0 1 0 0 0,-1-1 0 0 0,1 1 0 0 0,0-1 0 0 0,-1 1 0 0 0,1-1 0 0 0,0 1 0 0 0,0-1 0 0 0,-1 1 0 0 0,1 0 0 0 0,0-1 0 0 0,0 1 0 0 0,0-1-1 0 0,0 1 1 0 0,0 0 0 0 0,0-1 0 0 0,0 1 0 0 0,0-1 0 0 0,0 1 0 0 0,0 0 0 0 0,0-1 0 0 0,1 1 0 0 0,-1-1 0 0 0,0 1 0 0 0,0 0 0 0 0,0-1 0 0 0,1 1 0 0 0,0 0 0 0 0,-1 0-15 0 0,1 0-18 0 0,0 1-1 0 0,0 0 1 0 0,0-1 0 0 0,-1 1-1 0 0,2-1 1 0 0,-1 1-1 0 0,0-1 1 0 0,0 1 0 0 0,0-1-1 0 0,1 0 1 0 0,-1 0-1 0 0,1 1 1 0 0,-1-1 0 0 0,4 1-1 0 0,22 10-689 0 0,-16-9 0 0 0,1-1 0 0 0,0 0-1 0 0,1-1 1 0 0,-1 0-1 0 0,0-1 1 0 0,14-1 0 0 0,16 0-566 0 0,-41 1 1646 0 0,7-1 3669 0 0,-14 3-1919 0 0,-1 0-2009 0 0,1 0 0 0 0,0 1-1 0 0,-1 0 1 0 0,1 0 0 0 0,0 0 0 0 0,0 1-1 0 0,1 0 1 0 0,-1 0 0 0 0,1 1-1 0 0,0-1 1 0 0,0 1 0 0 0,1 0 0 0 0,-6 8-1 0 0,9-12-95 0 0,0 1 0 0 0,0-1 0 0 0,0 1 0 0 0,0-1 0 0 0,0 1 0 0 0,1-1 0 0 0,-1 1 0 0 0,1 0 0 0 0,-1-1 0 0 0,1 1 0 0 0,-1 0 0 0 0,1-1 0 0 0,0 1 0 0 0,0 0 0 0 0,0 0 0 0 0,0-1 0 0 0,0 1 0 0 0,0 0 0 0 0,1-1 0 0 0,-1 3 0 0 0,1 0 0 0 0,4 6-14 0 0,-3-8 2 0 0,0 0 0 0 0,1 0 0 0 0,-1-1 0 0 0,1 1 0 0 0,0-1 0 0 0,-1 1 0 0 0,1-1 0 0 0,0 0 0 0 0,0 0 0 0 0,0 0 0 0 0,0-1 0 0 0,0 1 0 0 0,0-1 0 0 0,0 1 0 0 0,0-1 0 0 0,0 0 1 0 0,5-1-1 0 0,4 0-36 0 0,1 0 0 0 0,22-7 0 0 0,-2-1 19 0 0,-1-2-1 0 0,0-1 1 0 0,-1-2 0 0 0,0-1-1 0 0,-1-1 1 0 0,41-30 0 0 0,-34 17-9 0 0,0-1 0 0 0,-2-2 0 0 0,-2-1 0 0 0,34-43 0 0 0,29-47 38 0 0,116-132 0 0 0,-177 220-1 0 0,13-13 7 0 0,48-62 0 0 0,-91 101 58 0 0,-23 15 157 0 0,0 2-194 0 0,0 0 0 0 0,1 2 0 0 0,0 0 0 0 0,0 0 0 0 0,1 2 0 0 0,1 0 0 0 0,0 0-1 0 0,-26 29 1 0 0,4 3 68 0 0,-56 85 0 0 0,-129 228-23 0 0,208-334-72 0 0,-24 48 0 0 0,34-62 0 0 0,0-1 0 0 0,1 0 0 0 0,0 1 0 0 0,1-1 0 0 0,0 1 0 0 0,-1 15 0 0 0,2-23-3 0 0,1 1 0 0 0,0 0 0 0 0,0-1-1 0 0,0 1 1 0 0,0-1 0 0 0,0 1 0 0 0,0 0-1 0 0,1-1 1 0 0,-1 1 0 0 0,0-1 0 0 0,1 1-1 0 0,-1 0 1 0 0,1-1 0 0 0,0 1 0 0 0,-1-1-1 0 0,1 0 1 0 0,0 1 0 0 0,0-1 0 0 0,0 0 0 0 0,0 1-1 0 0,0-1 1 0 0,0 0 0 0 0,0 0 0 0 0,1 0-1 0 0,-1 0 1 0 0,0 0 0 0 0,0 0 0 0 0,1 0-1 0 0,-1 0 1 0 0,1-1 0 0 0,-1 1 0 0 0,1 0-1 0 0,-1-1 1 0 0,1 1 0 0 0,-1-1 0 0 0,1 0-1 0 0,0 0 1 0 0,-1 1 0 0 0,1-1 0 0 0,0 0 0 0 0,2-1-1 0 0,3 1-13 0 0,-1-1-1 0 0,1 0 0 0 0,0-1 0 0 0,-1 1 0 0 0,1-1 1 0 0,-1-1-1 0 0,0 1 0 0 0,11-7 0 0 0,199-137-575 0 0,-215 146 552 0 0,-8 2 210 0 0,5-1-155 0 0,0 0-1 0 0,1 0 1 0 0,-1 0-1 0 0,0 0 1 0 0,0 0-1 0 0,1 0 1 0 0,-1 1-1 0 0,0-1 1 0 0,1 0 0 0 0,-2 3-1 0 0,-21 20 215 0 0,24-23-227 0 0,0-1 0 0 0,0 0-1 0 0,0 1 1 0 0,0-1-1 0 0,0 0 1 0 0,-1 1 0 0 0,1-1-1 0 0,0 0 1 0 0,0 1 0 0 0,0-1-1 0 0,0 0 1 0 0,0 1 0 0 0,0-1-1 0 0,0 1 1 0 0,0-1-1 0 0,0 0 1 0 0,0 1 0 0 0,0-1-1 0 0,1 0 1 0 0,-1 1 0 0 0,0-1-1 0 0,0 0 1 0 0,0 1 0 0 0,0-1-1 0 0,0 0 1 0 0,1 0-1 0 0,-1 1 1 0 0,0-1 0 0 0,0 0-1 0 0,1 1 1 0 0,-1-1 0 0 0,0 0-1 0 0,0 0 1 0 0,1 0 0 0 0,-1 1-1 0 0,0-1 1 0 0,1 0-1 0 0,-1 0 1 0 0,1 1 0 0 0,10 5-27 0 0,-7-5 26 0 0,0 0 0 0 0,0 0 0 0 0,0 0 0 0 0,0-1 0 0 0,0 1 0 0 0,0-1 0 0 0,1 0 0 0 0,-1 0 0 0 0,0-1 0 0 0,0 1 0 0 0,0-1 0 0 0,0 0 0 0 0,0 0 0 0 0,0-1 0 0 0,0 1 0 0 0,0-1 0 0 0,0 1 0 0 0,3-4 0 0 0,7-3 0 0 0,0-1 0 0 0,-1 0 0 0 0,14-14 0 0 0,-9 5 0 0 0,-13 11 0 0 0,-5-1 0 0 0,0 6 3 0 0,-1 1-1 0 0,1 0 0 0 0,-1 0 1 0 0,1 0-1 0 0,-1 1 0 0 0,1-1 1 0 0,-1 0-1 0 0,0 0 0 0 0,0 0 1 0 0,1 0-1 0 0,-1 0 0 0 0,0 1 1 0 0,0-1-1 0 0,0 0 0 0 0,0 1 1 0 0,0-1-1 0 0,0 1 0 0 0,0-1 1 0 0,-2 0-1 0 0,1 0 7 0 0,-1 1 1 0 0,1-1-1 0 0,-1 1 1 0 0,0 0 0 0 0,1-1-1 0 0,-1 1 1 0 0,1 1-1 0 0,-4-1 1 0 0,-3 2 21 0 0,0 0 0 0 0,0 0-1 0 0,-15 7 1 0 0,12-4-20 0 0,0 1 0 0 0,1 0 1 0 0,0 1-1 0 0,0 0 0 0 0,1 1 0 0 0,0 0 0 0 0,0 0 0 0 0,1 1 0 0 0,0 1 0 0 0,1-1 0 0 0,-1 1 0 0 0,-11 20 0 0 0,18-27-11 0 0,1-2 0 0 0,1 0 0 0 0,-1 0 0 0 0,0 0 0 0 0,1 0 0 0 0,-1 1 0 0 0,1-1 0 0 0,0 0 0 0 0,-1 0 0 0 0,1 0 0 0 0,0 0 0 0 0,0 0 0 0 0,0 0 0 0 0,0 1 0 0 0,0-1 0 0 0,0 0 0 0 0,0 2 0 0 0,1 6-12 0 0,1-8 4 0 0,-1 1-1 0 0,0-1 1 0 0,1 0-1 0 0,-1 1 1 0 0,1-1 0 0 0,-1 0-1 0 0,1 0 1 0 0,0 0-1 0 0,-1 0 1 0 0,1 0-1 0 0,0-1 1 0 0,0 1-1 0 0,-1 0 1 0 0,1-1-1 0 0,0 0 1 0 0,0 1 0 0 0,0-1-1 0 0,0 0 1 0 0,0 0-1 0 0,0 0 1 0 0,3 0-1 0 0,6-1-18 0 0,-1 0-1 0 0,17-5 0 0 0,44-13-170 0 0,-36 9-1270 0 0,41-7-1 0 0,-48 12 319 0 0,-16 2-584 0 0,1 1-1 0 0,15 0 1 0 0,-28 1 1682 0 0,0 1 0 0 0,0 0-1 0 0,0 0 1 0 0,1 0 0 0 0,-1 0-1 0 0,0 0 1 0 0,0 0 0 0 0,1 0 0 0 0,-1 0-1 0 0,0 0 1 0 0,0 0 0 0 0,0 0 0 0 0,1 0-1 0 0,-1 0 1 0 0,0 0 0 0 0,0 0-1 0 0,0 0 1 0 0,1 0 0 0 0,-1 0 0 0 0,0 0-1 0 0,0 0 1 0 0,0 0 0 0 0,1 0 0 0 0,-1 0-1 0 0,0 1 1 0 0,0-1 0 0 0,0 0-1 0 0,1 0 1 0 0,-1 0 0 0 0,0 0 0 0 0,0 0-1 0 0,0 1 1 0 0,0-1 0 0 0,0 0 0 0 0,0 0-1 0 0,1 0 1 0 0,-1 0 0 0 0,0 1-1 0 0,0-1 1 0 0,0 0 0 0 0,0 0 0 0 0,0 0-1 0 0,0 1 1 0 0,0-1 0 0 0,0 0 0 0 0,0 0-1 0 0,0 1 1 0 0,0-1 0 0 0,0 0-1 0 0,0 0 1 0 0,0 1 0 0 0,-6 7 119 0 0,5-7-112 0 0,-11 10 990 0 0,-1 0 1 0 0,0-1-1 0 0,0 0 1 0 0,-1-2-1 0 0,-16 9 0 0 0,10-6 744 0 0,2 0-1 0 0,-21 17 0 0 0,30-21-1010 0 0,7-5-149 0 0,4-2-454 0 0,2 2-74 0 0,0-1 0 0 0,-1-1 0 0 0,1 1 0 0 0,0 0 0 0 0,0-1 1 0 0,0 0-1 0 0,0 0 0 0 0,0 0 0 0 0,-1-1 0 0 0,1 1 0 0 0,0-1 0 0 0,0 0 1 0 0,4-1-1 0 0,9-4-3 0 0,25-12 1 0 0,-33 14 2 0 0,31-15-27 0 0,0-1 0 0 0,-2-2-1 0 0,0-2 1 0 0,-2-1 0 0 0,-1-2 0 0 0,37-36-1 0 0,75-87 78 0 0,49-47 26 0 0,-144 149-79 0 0,162-161-42 0 0,-173 165 33 0 0,-2-3 0 0 0,62-98-1 0 0,-60 73 66 0 0,-39 69-49 0 0,-4 3 3 0 0,-6 7 13 0 0,-10 13 47 0 0,-14 16 34 0 0,-68 62 0 0 0,-56 40-47 0 0,114-96-20 0 0,-57 71 1 0 0,29-19-33 0 0,3 4 1 0 0,-79 155-1 0 0,137-233-12 0 0,-9 24 0 0 0,16-37 4 0 0,0 0 1 0 0,0 0 0 0 0,1 1-1 0 0,0-1 1 0 0,0 0 0 0 0,0 0-1 0 0,2 11 1 0 0,-1-16-1 0 0,0 0 1 0 0,0 0-1 0 0,1-1 1 0 0,-1 1-1 0 0,0 0 1 0 0,1 0-1 0 0,0-1 0 0 0,-1 1 1 0 0,1 0-1 0 0,0-1 1 0 0,0 1-1 0 0,0-1 1 0 0,0 1-1 0 0,0-1 0 0 0,0 1 1 0 0,0-1-1 0 0,0 0 1 0 0,1 0-1 0 0,1 2 1 0 0,-1-2-5 0 0,1 0 1 0 0,-1 0 0 0 0,0 0 0 0 0,0 0-1 0 0,1-1 1 0 0,-1 1 0 0 0,0-1 0 0 0,1 0-1 0 0,-1 0 1 0 0,0 1 0 0 0,1-2-1 0 0,-1 1 1 0 0,3 0 0 0 0,7-3-29 0 0,-1 1-1 0 0,1-2 1 0 0,-1 0-1 0 0,18-8 1 0 0,-25 11 31 0 0,161-74-1981 0 0,76-50-6273 0 0,-207 100 6787 0 0,-33 24 1713 0 0,-2 2-128 0 0,0 1-1 0 0,0-1 1 0 0,0 0-1 0 0,0 1 0 0 0,0-1 1 0 0,0 0-1 0 0,0 0 1 0 0,-1 1-1 0 0,1-1 1 0 0,-3 1-1 0 0,1 1 92 0 0,-137 117 8224 0 0,129-111-8192 0 0,1 0-1 0 0,0 1 1 0 0,1 0 0 0 0,0 0-1 0 0,1 1 1 0 0,-11 18 0 0 0,18-27-1111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7:38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4543 0 0,'-8'4'8832'0'0,"17"-1"-12864"0"0,2-5-48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7:38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698 1051 631 0 0,'-17'46'5810'0'0,"-39"75"0"0"0,50-111-5664 0 0,1 0-1 0 0,1 1 1 0 0,-1-1-1 0 0,2 1 1 0 0,0 0-1 0 0,0 0 1 0 0,1 0-1 0 0,-2 17 1 0 0,7-13-130 0 0,1-11-19 0 0,-2-4 4 0 0,0 2-6 0 0,0-1-1 0 0,0 1 0 0 0,-1-1 0 0 0,1 0 1 0 0,0 0-1 0 0,0 0 0 0 0,0 0 0 0 0,0 0 1 0 0,1 0-1 0 0,-1-1 0 0 0,0 1 1 0 0,0-1-1 0 0,0 0 0 0 0,0 1 0 0 0,1-1 1 0 0,3 0-1 0 0,3-1-14 0 0,0-1 1 0 0,0 0 0 0 0,0 0-1 0 0,8-4 1 0 0,-14 6 51 0 0,-2 0-34 0 0,-1-1 0 0 0,1 1 0 0 0,-1 0 1 0 0,1 0-1 0 0,0 0 0 0 0,-1 0 0 0 0,1 0 0 0 0,-1 0 1 0 0,1 0-1 0 0,-1 0 0 0 0,1 1 0 0 0,-1-1 1 0 0,1 0-1 0 0,-1 0 0 0 0,1 0 0 0 0,-1 0 0 0 0,1 1 1 0 0,-1-1-1 0 0,0 0 0 0 0,1 1 0 0 0,-1-1 0 0 0,1 0 1 0 0,-1 1-1 0 0,0-1 0 0 0,1 0 0 0 0,-1 1 1 0 0,1-1-1 0 0,-1 1 0 0 0,0-1 0 0 0,0 0 0 0 0,1 1 1 0 0,-1-1-1 0 0,0 1 0 0 0,0-1 0 0 0,0 1 1 0 0,0-1-1 0 0,1 2 0 0 0,-1-1-10 0 0,2 6 12 0 0,0-1 0 0 0,0 1 0 0 0,0 0 1 0 0,-1 0-1 0 0,0 0 0 0 0,-1 0 0 0 0,0 13 1 0 0,-8 52 111 0 0,5-53-106 0 0,-7 57 2 0 0,-17 97-3 0 0,22-148-6 0 0,-2-1 1 0 0,-1 0-1 0 0,0 0 1 0 0,-23 41-1 0 0,27-57 3 0 0,-2 0 0 0 0,1-1 0 0 0,-1 0 0 0 0,0 0 0 0 0,0 0-1 0 0,-1 0 1 0 0,0-1 0 0 0,0 0 0 0 0,-14 8 0 0 0,9-7 5 0 0,0-1 0 0 0,-1 0 0 0 0,0-1 0 0 0,0-1 0 0 0,-25 6 0 0 0,6-5 9 0 0,0-1 0 0 0,1-2 0 0 0,-1-2-1 0 0,-61-6 1 0 0,65 3 56 0 0,-49-13 0 0 0,66 13-44 0 0,-1 0-1 0 0,1-2 1 0 0,0 1-1 0 0,1-1 1 0 0,-1-1-1 0 0,1 0 1 0 0,-9-7-1 0 0,17 12-25 0 0,1 0 0 0 0,0 0 0 0 0,-1-1-1 0 0,1 1 1 0 0,0 0 0 0 0,0-1 0 0 0,0 1-1 0 0,0-1 1 0 0,0 1 0 0 0,1-1 0 0 0,-1 1-1 0 0,0-1 1 0 0,1 1 0 0 0,-1-1 0 0 0,1 0-1 0 0,-1 1 1 0 0,1-1 0 0 0,0 0 0 0 0,0 0-1 0 0,0 1 1 0 0,0-1 0 0 0,0 0 0 0 0,0 0-1 0 0,0 1 1 0 0,1-1 0 0 0,-1 0 0 0 0,0 1-1 0 0,2-3 1 0 0,1-3 4 0 0,0-1 0 0 0,1 1 0 0 0,0 0-1 0 0,8-12 1 0 0,-10 17-6 0 0,22-30-24 0 0,1 0 0 0 0,57-52 0 0 0,68-44-67 0 0,-118 102 86 0 0,100-83-22 0 0,281-220-224 0 0,-55 46-105 0 0,96-104-308 0 0,-445 379 653 0 0,38-31 22 0 0,78-83-1 0 0,-113 109 32 0 0,-2 0 0 0 0,0-1 0 0 0,0 0 1 0 0,-1 0-1 0 0,-1-1 0 0 0,0 0 0 0 0,-1-1 0 0 0,-1 0 0 0 0,-1 0 0 0 0,0 0 0 0 0,5-28 1 0 0,-10 38-12 0 0,1 0 1 0 0,-1 0 0 0 0,0-1 0 0 0,0 1 0 0 0,-1 0 0 0 0,0 0-1 0 0,0 0 1 0 0,0 0 0 0 0,-4-8 0 0 0,5 12-17 0 0,-2 0 1 0 0,1-1-1 0 0,0 1 1 0 0,0 0-1 0 0,-1 0 0 0 0,1 0 1 0 0,-1 0-1 0 0,1 0 1 0 0,-1 1-1 0 0,0-1 1 0 0,0 0-1 0 0,0 1 0 0 0,0 0 1 0 0,0-1-1 0 0,0 1 1 0 0,0 0-1 0 0,-1 0 0 0 0,1 0 1 0 0,0 0-1 0 0,-1 0 1 0 0,1 1-1 0 0,0-1 1 0 0,-1 1-1 0 0,1-1 0 0 0,-1 1 1 0 0,-2 0-1 0 0,-1 0 15 0 0,-1 1 0 0 0,1-1-1 0 0,0 1 1 0 0,-1 1 0 0 0,1-1-1 0 0,0 1 1 0 0,0 0 0 0 0,-8 4 0 0 0,-6 4 35 0 0,-19 13 0 0 0,-3 8 11 0 0,1 1 1 0 0,-56 56-1 0 0,-17 14-63 0 0,34-38-13 0 0,-120 101 0 0 0,151-120 0 0 0,-81 95 0 0 0,48-26 1 0 0,72-98-3 0 0,1 0 0 0 0,0 1 0 0 0,2 1 0 0 0,0-1-1 0 0,-7 26 1 0 0,14-40-4 0 0,-1 1-1 0 0,0-1 1 0 0,1 1-1 0 0,0 0 1 0 0,0-1 0 0 0,0 1-1 0 0,0 0 1 0 0,0 0-1 0 0,1-1 1 0 0,0 1-1 0 0,1 5 1 0 0,-1-7-2 0 0,0 1 0 0 0,0-1 0 0 0,1 0 0 0 0,-1 0 0 0 0,1 0 0 0 0,-1 0 0 0 0,1 0 1 0 0,0 0-1 0 0,0 0 0 0 0,-1 0 0 0 0,1-1 0 0 0,1 1 0 0 0,-1-1 0 0 0,0 1 0 0 0,0-1 0 0 0,0 0 0 0 0,4 1 0 0 0,5 2-22 0 0,0 0 0 0 0,0-2 0 0 0,0 1 0 0 0,0-1 0 0 0,1-1 0 0 0,13 0 0 0 0,70-5-617 0 0,-31-3-40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6:58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4863 0 0,'0'0'2968'0'0,"1"2"-2320"0"0,5 7-230 0 0,0 0 0 0 0,1 0-1 0 0,-1-1 1 0 0,2 0 0 0 0,-1 0-1 0 0,13 9 1 0 0,56 36 896 0 0,-58-43-1104 0 0,-2 1-1 0 0,1 1 1 0 0,-1 0-1 0 0,-1 1 1 0 0,24 27-1 0 0,-37-39-193 0 0,-1 1-1 0 0,0 0 1 0 0,1 0 0 0 0,-1 0 0 0 0,0 0-1 0 0,0 0 1 0 0,0 0 0 0 0,0 0 0 0 0,-1 0-1 0 0,1 0 1 0 0,0 0 0 0 0,-1 0 0 0 0,0 1-1 0 0,1-1 1 0 0,-1 0 0 0 0,0 0 0 0 0,-1 4-1 0 0,1-2 2 0 0,-1-1 0 0 0,0 0-1 0 0,-1 0 1 0 0,1-1 0 0 0,0 1-1 0 0,-1 0 1 0 0,0 0 0 0 0,0-1-1 0 0,1 1 1 0 0,-1-1 0 0 0,-1 1-1 0 0,-2 2 1 0 0,-3 2 34 0 0,-1 1 0 0 0,0-1 0 0 0,0-1 0 0 0,-1 1 0 0 0,-17 7-1 0 0,-56 20 101 0 0,3-2-76 0 0,42-14-70 0 0,-62 41 0 0 0,81-43-5255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7:39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12 122 511 0 0,'-5'30'584'0'0,"3"-18"269"0"0,0-1-1 0 0,0 1 1 0 0,1-1 0 0 0,1 17 0 0 0,0-25-743 0 0,1 0-1 0 0,-1 0 1 0 0,1-1 0 0 0,-1 1 0 0 0,1 0-1 0 0,0 0 1 0 0,0 0 0 0 0,0 0 0 0 0,1-1 0 0 0,-1 1-1 0 0,1-1 1 0 0,-1 1 0 0 0,1-1 0 0 0,0 1 0 0 0,0-1-1 0 0,0 0 1 0 0,0 0 0 0 0,0 0 0 0 0,1 0-1 0 0,-1 0 1 0 0,6 2 0 0 0,-5-2-94 0 0,0-1-1 0 0,0-1 1 0 0,1 1 0 0 0,-1 0-1 0 0,1-1 1 0 0,-1 1 0 0 0,0-1-1 0 0,1 0 1 0 0,-1 0 0 0 0,1-1-1 0 0,-1 1 1 0 0,1-1 0 0 0,-1 0-1 0 0,0 1 1 0 0,1-1 0 0 0,-1-1-1 0 0,0 1 1 0 0,3-2 0 0 0,6-3 1 0 0,-1 0-1 0 0,1 0 1 0 0,15-13 0 0 0,-18 11 53 0 0,0 0 0 0 0,0 0 1 0 0,-1 0-1 0 0,0-1 0 0 0,0 0 0 0 0,8-15 0 0 0,-14 21 68 0 0,1 0 1 0 0,-1-1 0 0 0,-1 0-1 0 0,1 1 1 0 0,-1-1 0 0 0,1 0 0 0 0,-1 0-1 0 0,0 0 1 0 0,0 0 0 0 0,-1 0-1 0 0,1 0 1 0 0,-1 0 0 0 0,0 0-1 0 0,0 0 1 0 0,0 0 0 0 0,-1 0-1 0 0,1 0 1 0 0,-1 0 0 0 0,0 0-1 0 0,0 0 1 0 0,0 0 0 0 0,-3-4-1 0 0,1 3-13 0 0,-1-1 0 0 0,0 1 0 0 0,0 0-1 0 0,0 0 1 0 0,-1 0 0 0 0,0 1 0 0 0,0-1-1 0 0,0 1 1 0 0,-10-6 0 0 0,10 7-110 0 0,0 0 1 0 0,0 1 0 0 0,0-1 0 0 0,0 1-1 0 0,0 1 1 0 0,-1-1 0 0 0,1 1 0 0 0,0-1-1 0 0,-1 2 1 0 0,1-1 0 0 0,-1 0 0 0 0,-6 1-1 0 0,5 2-81 0 0,5-2-277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7:39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98 631 0 0,'7'4'1924'0'0,"0"0"0"0"0,0 0 0 0 0,0 0 0 0 0,15 4 0 0 0,-10-5-1384 0 0,0-1 0 0 0,0 0-1 0 0,0 0 1 0 0,23-1 0 0 0,-4-1-470 0 0,1-1 0 0 0,-1-1 0 0 0,0-2 0 0 0,0-1-1 0 0,-1-2 1 0 0,33-10 0 0 0,-18-1-75 0 0,53-27 0 0 0,-94 43-621 0 0,0-1 1 0 0,0 1-1 0 0,-1-1 0 0 0,1 1 1 0 0,4-6-1 0 0,2-4-3538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7:40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1 975 0 0,'-1'1'74'0'0,"-5"3"184"0"0,0 1 0 0 0,0 0 1 0 0,0 0-1 0 0,1 0 0 0 0,0 1 1 0 0,-8 11-1 0 0,4-4 1668 0 0,1 1 0 0 0,-9 18 0 0 0,-11 36 446 0 0,-18 72-1 0 0,-10 24-2023 0 0,-4-18-212 0 0,-71 192 217 0 0,124-319-352 0 0,-52 166 35 0 0,46-135-28 0 0,-12 89 1 0 0,22-93 171 0 0,4-42-568 0 0,-1-1 0 0 0,0 1 0 0 0,1-1 0 0 0,0 1 0 0 0,0-1 0 0 0,0 0 0 0 0,0 1 0 0 0,0-1 0 0 0,1 0 0 0 0,2 5 0 0 0,5 2-3994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7:41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3623 0 0,'0'0'751'0'0,"1"2"-324"0"0,6 19-191 0 0,0 0-1 0 0,-2 0 1 0 0,0 1 0 0 0,-1 0 0 0 0,-1 0 0 0 0,-1 0 0 0 0,-2 31-1 0 0,0-30-154 0 0,-1 1 1 0 0,-1-1-1 0 0,-1 0 0 0 0,-9 37 0 0 0,4-22 1368 0 0,7-31 660 0 0,5-25-1322 0 0,2-8-767 0 0,0 0-1 0 0,2 1 1 0 0,1 0-1 0 0,22-44 1 0 0,-22 54-16 0 0,0 0 0 0 0,0 1 1 0 0,1 0-1 0 0,1 1 1 0 0,1 0-1 0 0,0 0 1 0 0,0 1-1 0 0,21-14 0 0 0,-30 23-4 0 0,0 1 0 0 0,0 1 0 0 0,0-1 0 0 0,1 0 0 0 0,-1 1 0 0 0,0 0 0 0 0,1-1 0 0 0,-1 1 0 0 0,1 1 0 0 0,-1-1 0 0 0,5 0 0 0 0,-6 1 0 0 0,0 0 0 0 0,0 0 0 0 0,0 0 0 0 0,-1 1 0 0 0,1-1 0 0 0,0 0 0 0 0,0 1 0 0 0,0 0 0 0 0,-1-1 0 0 0,1 1 0 0 0,0 0 0 0 0,-1 0 0 0 0,1 0 0 0 0,-1 0 0 0 0,1 0 0 0 0,-1 0 0 0 0,1 0 0 0 0,-1 0 0 0 0,0 1 0 0 0,1-1 0 0 0,-1 1 0 0 0,0-1 0 0 0,1 3 0 0 0,0 0 2 0 0,1 1 0 0 0,-1-1-1 0 0,-1 1 1 0 0,1 0 0 0 0,-1 0-1 0 0,1 0 1 0 0,-2 0 0 0 0,1 0 0 0 0,0 0-1 0 0,-1 0 1 0 0,0 10 0 0 0,-2 5 14 0 0,-9 35 1 0 0,2-8-7 0 0,7-28-10 0 0,2-7 0 0 0,4-9 0 0 0,1-8 0 0 0,7-4 21 0 0,-1 0 0 0 0,12-14 0 0 0,12-10-20 0 0,-22 23-10 0 0,1 0 0 0 0,-1 1 0 0 0,2 1 0 0 0,-1 0-1 0 0,26-9 1 0 0,-6 5-552 0 0,53-9 0 0 0,79-22-3618 0 0,-162 41 4228 0 0,1 0-81 0 0,8 2 6690 0 0,-15 1-6640 0 0,0-1 0 0 0,1 1 0 0 0,-1 0 1 0 0,0 0-1 0 0,0 0 0 0 0,1 0 0 0 0,-1 1 0 0 0,1-1 1 0 0,-3 3-1 0 0,-2 1 21 0 0,-6 5-30 0 0,1 0-1 0 0,0 1 1 0 0,1 1-1 0 0,0 0 1 0 0,1 0-1 0 0,0 0 0 0 0,1 1 1 0 0,-12 27-1 0 0,19-37-8 0 0,0 1 0 0 0,0-1-1 0 0,0 0 1 0 0,1 0-1 0 0,-1 0 1 0 0,1 5 0 0 0,-1-2-10 0 0,3 3-58 0 0,-1-8 59 0 0,-1-1-1 0 0,1 1 1 0 0,0-1 0 0 0,0 1-1 0 0,0-1 1 0 0,0 1-1 0 0,0-1 1 0 0,0 0 0 0 0,0 0-1 0 0,0 1 1 0 0,0-1-1 0 0,0 0 1 0 0,0 0 0 0 0,0 0-1 0 0,0 0 1 0 0,0 0-1 0 0,0 0 1 0 0,0-1 0 0 0,0 1-1 0 0,0 0 1 0 0,0 0-1 0 0,0-1 1 0 0,1 0 0 0 0,28-11-194 0 0,-25 9 110 0 0,5-2-96 0 0,0-1-1 0 0,12-10 1 0 0,5-2-354 0 0,-26 17 366 0 0,0 1 98 0 0,0 0 86 0 0,0 0 0 0 0,0 1 0 0 0,0-1 0 0 0,-1 0 0 0 0,1 1 1 0 0,0-1-1 0 0,0 0 0 0 0,0 1 0 0 0,-1-1 0 0 0,1 1 1 0 0,0 0-1 0 0,0-1 0 0 0,-1 1 0 0 0,1 0 0 0 0,-1-1 0 0 0,1 1 1 0 0,0 1-1 0 0,10 16 358 0 0,-6-10-267 0 0,16 22 422 0 0,-19-29-520 0 0,-1 0 0 0 0,0-1 0 0 0,0 0 0 0 0,1 1 0 0 0,-1-1-1 0 0,0 0 1 0 0,1 1 0 0 0,-1-1 0 0 0,0 0 0 0 0,1 0 0 0 0,-1 0 0 0 0,0 0-1 0 0,1-1 1 0 0,-1 1 0 0 0,0 0 0 0 0,0 0 0 0 0,1-1 0 0 0,-1 1-1 0 0,0-1 1 0 0,2 0 0 0 0,-3 1-1 0 0,14-6-94 0 0,0-1 0 0 0,-1 0 0 0 0,0 0 0 0 0,13-11-1 0 0,46-41-1966 0 0,-63 52 1462 0 0,31-31-2531 0 0,42-49 1 0 0,-33 32 1631 0 0,-16 17 1598 0 0,-1-3 0 0 0,-2 0 0 0 0,-2-2 1 0 0,22-46-1 0 0,-40 65 2933 0 0,-12 37-1730 0 0,0-1-841 0 0,-1 0-1 0 0,0 1 0 0 0,-1-2 0 0 0,0 1 0 0 0,-8 16 0 0 0,-35 52 1254 0 0,-43 42-111 0 0,8-13-955 0 0,62-79-635 0 0,-23 34 43 0 0,37-55-55 0 0,2 1 0 0 0,-1 0 0 0 0,1-1 0 0 0,0 2-1 0 0,-2 10 1 0 0,5-17-1 0 0,0 14-13 0 0,1-16-55 0 0,34-11-225 0 0,-21 1-1 0 0,0-1 0 0 0,17-14 0 0 0,13-9-304 0 0,-17 16 289 0 0,59-36-536 0 0,-77 49 783 0 0,-7 2 615 0 0,4 13 406 0 0,4 16-146 0 0,-7-20-668 0 0,0-1 1 0 0,1 1-1 0 0,0 0 1 0 0,7 13-1 0 0,-8-19-142 0 0,-1 0-1 0 0,1 1 0 0 0,0-1 1 0 0,0 0-1 0 0,0 0 0 0 0,1 0 1 0 0,-1 0-1 0 0,0-1 0 0 0,1 1 1 0 0,-1 0-1 0 0,1-1 0 0 0,-1 0 1 0 0,1 0-1 0 0,0 0 0 0 0,0 0 1 0 0,-1 0-1 0 0,6 1 0 0 0,-2-1-2 0 0,0-1 0 0 0,1 0 0 0 0,-1 0 0 0 0,0 0 0 0 0,0 0 0 0 0,0-1 0 0 0,0 0 0 0 0,0 0 0 0 0,-1-1 0 0 0,1 0 0 0 0,0 0 0 0 0,0 0 0 0 0,-1 0 0 0 0,1-1 0 0 0,-1 0 0 0 0,0 0 0 0 0,0-1 0 0 0,0 1 0 0 0,-1-1 0 0 0,5-5 0 0 0,8-8 0 0 0,-2-1 0 0 0,0 0 0 0 0,22-37 0 0 0,-28 40 0 0 0,-4 8-7 0 0,0-1 0 0 0,-1 0-1 0 0,1 0 1 0 0,-2 0 0 0 0,1 0 0 0 0,-1-1-1 0 0,-1 0 1 0 0,0 1 0 0 0,0-1 0 0 0,1-10-1 0 0,-6 3 19 0 0,3 16-7 0 0,0 0 0 0 0,-1 0 1 0 0,1 0-1 0 0,0-1 0 0 0,0 1 0 0 0,-1 0 0 0 0,1 0 1 0 0,0 0-1 0 0,-1 0 0 0 0,1 0 0 0 0,0 0 0 0 0,0 0 1 0 0,-1-1-1 0 0,1 1 0 0 0,0 0 0 0 0,-1 0 0 0 0,1 0 1 0 0,0 0-1 0 0,-1 0 0 0 0,1 0 0 0 0,0 1 0 0 0,-1-1 1 0 0,1 0-1 0 0,0 0 0 0 0,0 0 0 0 0,-1 0 0 0 0,1 0 1 0 0,0 0-1 0 0,0 0 0 0 0,-1 1 0 0 0,1-1 0 0 0,0 0 1 0 0,0 0-1 0 0,-1 0 0 0 0,1 1 0 0 0,-10 5 66 0 0,4 0-44 0 0,0-1 0 0 0,1 2 0 0 0,0-1-1 0 0,0 1 1 0 0,0-1 0 0 0,1 1 0 0 0,-5 10-1 0 0,-19 54 137 0 0,24-61-158 0 0,1 0 0 0 0,1 0 0 0 0,0 1 0 0 0,0-1 0 0 0,1 1 0 0 0,0-1 0 0 0,1 1 0 0 0,1 16 0 0 0,0-24-4 0 0,-1 0 1 0 0,1 0-1 0 0,-1 0 1 0 0,1 0-1 0 0,0 0 0 0 0,0 0 1 0 0,0 0-1 0 0,1-1 1 0 0,-1 1-1 0 0,1 0 1 0 0,-1-1-1 0 0,1 1 0 0 0,0-1 1 0 0,0 1-1 0 0,0-1 1 0 0,0 0-1 0 0,1 0 0 0 0,-1 0 1 0 0,1 0-1 0 0,-1 0 1 0 0,1 0-1 0 0,-1-1 0 0 0,1 1 1 0 0,0-1-1 0 0,0 0 1 0 0,0 0-1 0 0,0 0 1 0 0,0 0-1 0 0,0 0 0 0 0,0-1 1 0 0,0 0-1 0 0,6 1 1 0 0,16-2-27 0 0,1-1 1 0 0,-1-1-1 0 0,0-1 1 0 0,39-11 0 0 0,-27 6 14 0 0,61-21-34 0 0,-67 20 24 0 0,37-16-587 0 0,-49 17-30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7:43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1582 320 1551 0 0,'0'0'68'0'0,"-1"0"186"0"0,-7-1 475 0 0,1 0 1 0 0,0 1 0 0 0,0 0 0 0 0,0 0-1 0 0,0 1 1 0 0,-13 3 0 0 0,-44 13 1163 0 0,52-13-1601 0 0,-99 34 1951 0 0,-108 53 1 0 0,188-76-2188 0 0,0 2 1 0 0,-29 22 0 0 0,-54 46 138 0 0,57-40-158 0 0,54-43-37 0 0,-31 22 3 0 0,2 2 0 0 0,0 2 0 0 0,-40 45 0 0 0,-155 230 57 0 0,117-122-28 0 0,89-141-21 0 0,2 1 0 0 0,-23 72-1 0 0,-18 117 19 0 0,-10 35 6 0 0,50-192 40 0 0,2 1 0 0 0,-14 140-1 0 0,23-135-71 0 0,-8 137-70 0 0,18-69 89 0 0,7 0-1 0 0,37 201 0 0 0,18-98 50 0 0,-24-117-16 0 0,-24-73-40 0 0,37 124 32 0 0,-42-156-32 0 0,1 0 0 0 0,2-1 1 0 0,0-1-1 0 0,25 35 0 0 0,-21-38-9 0 0,2-1-1 0 0,0 0 0 0 0,1-2 1 0 0,1 0-1 0 0,32 22 0 0 0,-6-10 11 0 0,87 45 0 0 0,90 51 38 0 0,-145-81-44 0 0,-35-23-10 0 0,0-2 0 0 0,2-2 0 0 0,1-2 0 0 0,0-3 0 0 0,55 12 0 0 0,278 40 0 0 0,26-44 0 0 0,-140-24 0 0 0,-203-3 0 0 0,1-2 0 0 0,73-18 0 0 0,-41 0 0 0 0,0-4 0 0 0,118-52 0 0 0,-149 47-24 0 0,72-47 0 0 0,-12 6 0 0 0,39-8 24 0 0,7-4 0 0 0,-133 65 0 0 0,-1-3 0 0 0,47-37 0 0 0,60-77 37 0 0,-27 24-10 0 0,-51 57-59 0 0,115-78 0 0 0,-138 107 32 0 0,0-2 0 0 0,-3-1 0 0 0,0-2 0 0 0,-2-3 0 0 0,34-40 0 0 0,55-88 17 0 0,0 1 14 0 0,-91 121-23 0 0,70-64 0 0 0,-95 97-8 0 0,148-137 0 0 0,-133 119 0 0 0,-1-2 0 0 0,-1 0 0 0 0,34-55 0 0 0,33-100 17 0 0,-13-10 18 0 0,-22 55-12 0 0,-19 41 10 0 0,31-122 1 0 0,1-106 16 0 0,-62 279-23 0 0,-3-1-1 0 0,-1 0 1 0 0,-2 0-1 0 0,-3 0 0 0 0,-8-54 1 0 0,-1 34 31 0 0,-4 1 0 0 0,-44-130 1 0 0,42 155-20 0 0,-2 1 1 0 0,-1 1 0 0 0,-3 0 0 0 0,-1 2 0 0 0,-1 1-1 0 0,-58-64 1 0 0,60 74-19 0 0,-2 2 0 0 0,-1 1 0 0 0,-33-24 0 0 0,-20-4-2 0 0,-3 4 0 0 0,-1 4-1 0 0,-155-59 1 0 0,190 87 19 0 0,-1 2 0 0 0,-99-15 0 0 0,-103 5 90 0 0,225 22-114 0 0,-845-7 63 0 0,318 48-66 0 0,391-18 10 0 0,1 7 1 0 0,-273 85-1 0 0,78 35 94 0 0,70-24-105 0 0,167-75 2 0 0,36-14-145 0 0,73-32-1674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7:50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4143 0 0,'0'0'191'0'0,"3"-5"129"0"0,9-15 439 0 0,-9 15 3617 0 0,-1 6-4320 0 0,15 5-17 0 0,0-1 1 0 0,1-1-1 0 0,24 3 1 0 0,24 6 87 0 0,-35-7-58 0 0,0-1-1 0 0,42 2 1 0 0,-46-5-32 0 0,624 14 98 0 0,-578-16-132 0 0,-64 0-3 0 0,33 3 0 0 0,-20 0 0 0 0,0-1 0 0 0,0-1 0 0 0,41-3 0 0 0,-54 0-16 0 0,-1 1-201 0 0,-14 0-23 0 0,-11-1-287 0 0,10-1 335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7:51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5183 0 0,'0'0'4051'0'0,"1"2"-3742"0"0,3 4-300 0 0,1-1 0 0 0,0 1-1 0 0,0-1 1 0 0,1 0 0 0 0,0 0-1 0 0,-1 0 1 0 0,2-1 0 0 0,-1 0-1 0 0,13 6 1 0 0,-10-4 3 0 0,1-1 1 0 0,-1 1-1 0 0,0 1 0 0 0,8 8 0 0 0,-15-14-3 0 0,-1 0-1 0 0,1 1 0 0 0,-1-1 0 0 0,0 1 1 0 0,0 0-1 0 0,0-1 0 0 0,0 1 0 0 0,0 0 1 0 0,0 0-1 0 0,0 0 0 0 0,0 0 0 0 0,-1 0 1 0 0,1 0-1 0 0,-1 0 0 0 0,0 0 0 0 0,1 0 1 0 0,-1 0-1 0 0,0 0 0 0 0,0 0 0 0 0,0 0 1 0 0,0 0-1 0 0,-1 0 0 0 0,1 0 0 0 0,-2 4 1 0 0,1-2 26 0 0,-1 0 1 0 0,-1 0-1 0 0,1 0 0 0 0,0 0 1 0 0,-1 0-1 0 0,0 0 1 0 0,0 0-1 0 0,0-1 1 0 0,0 0-1 0 0,-4 4 0 0 0,-39 29 223 0 0,29-23-229 0 0,0 1 1 0 0,0 1 0 0 0,-21 25-1 0 0,15-15-7 0 0,7-9-3065 0 0,9-7-248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7:52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1065 29 3967 0 0,'7'-6'183'0'0,"16"-12"121"0"0,-17 13 4424 0 0,-24 15-4454 0 0,16-9-244 0 0,-33 13 249 0 0,-69 18-1 0 0,28-10-154 0 0,-48 8 50 0 0,83-22-174 0 0,-58 19 0 0 0,48-12 71 0 0,-103 18 0 0 0,22-7 3 0 0,-46 22 8 0 0,155-42-50 0 0,-35 4 0 0 0,53-10-42 0 0,4 0-49 0 0,3 1-1105 0 0,0-1 1067 0 0,0 0 0 0 0,-1 0 0 0 0,1 1 0 0 0,0-1 0 0 0,-1 1 0 0 0,1 0-1 0 0,1 0 1 0 0,7 3-1790 0 0,1-2-1040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7:52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1 2095 0 0,'0'0'5720'0'0,"-7"0"-5338"0"0,-1 1-280 0 0,0 0 0 0 0,0 0 0 0 0,0 1 0 0 0,0 1 0 0 0,0-1 0 0 0,0 1 0 0 0,1 1 0 0 0,0-1 0 0 0,-9 6 0 0 0,-19 9-28 0 0,-47 23 64 0 0,61-30-90 0 0,-1 1 0 0 0,2 0 0 0 0,-22 18 1 0 0,2-2 30 0 0,-26 19 137 0 0,66-47-216 0 0,0 0 0 0 0,-1 0 0 0 0,1 0 0 0 0,0 0 0 0 0,0 1 1 0 0,0-1-1 0 0,0 0 0 0 0,-1 0 0 0 0,1 0 0 0 0,0 0 0 0 0,0 0 1 0 0,0 1-1 0 0,0-1 0 0 0,0 0 0 0 0,0 0 0 0 0,0 0 0 0 0,0 1 1 0 0,-1-1-1 0 0,1 0 0 0 0,0 0 0 0 0,0 0 0 0 0,0 1 0 0 0,0-1 1 0 0,0 0-1 0 0,0 0 0 0 0,0 0 0 0 0,0 1 0 0 0,0-1 0 0 0,0 0 1 0 0,0 0-1 0 0,0 0 0 0 0,0 1 0 0 0,1-1 0 0 0,-1 0 0 0 0,0 1 1 0 0,7 7-8 0 0,15 6-13 0 0,-19-13 19 0 0,8 5 1 0 0,0-1 0 0 0,0-1 0 0 0,0 0 0 0 0,21 5 0 0 0,50 5 0 0 0,-18-4 0 0 0,-28-4-1 0 0,-10-1 7 0 0,26 7 0 0 0,-14-4 47 0 0,-29-6-53 0 0,-1 3 0 0 0,-2-2-18 0 0,-5-3-69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0:50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1 431 0 0,'0'0'3628'0'0,"1"1"-3028"0"0,2 4-377 0 0,0-1 0 0 0,0 1 0 0 0,-1-1 0 0 0,0 1 0 0 0,0 0-1 0 0,0 0 1 0 0,0 0 0 0 0,-1 0 0 0 0,1 9 0 0 0,4 52 687 0 0,-5-43-533 0 0,2 26-170 0 0,0 4 274 0 0,15 89-1 0 0,-15-129-480 0 0,-3-13 0 0 0,0 0 0 0 0,0 1 0 0 0,0-1 0 0 0,0 0 0 0 0,0 1 0 0 0,0-1 0 0 0,0 0 0 0 0,0 0 0 0 0,1 1 0 0 0,-1-1 0 0 0,0 0 0 0 0,0 1 0 0 0,0-1 0 0 0,0 0 0 0 0,0 0 0 0 0,0 1 0 0 0,1-1 0 0 0,-1 0 0 0 0,0 1 0 0 0,0-1 0 0 0,0 0 0 0 0,1 0 0 0 0,-1 0 0 0 0,0 1 0 0 0,0-1 0 0 0,1 0 0 0 0,-1 0 0 0 0,0 0 0 0 0,0 0 0 0 0,1 0 0 0 0,-1 1 0 0 0,0-1 0 0 0,1 0 0 0 0,-1 0 0 0 0,0 0 0 0 0,1 0 0 0 0,-1 0 0 0 0,0 0 0 0 0,1 0 0 0 0,3-4 0 0 0,2-2 0 0 0,-1 0 0 0 0,0-1 0 0 0,0 0 0 0 0,0 0 0 0 0,-1 0 0 0 0,0-1 0 0 0,0 0 0 0 0,-1 1 0 0 0,4-13 0 0 0,13-28 0 0 0,-18 45 0 0 0,-1 0 0 0 0,1 0 0 0 0,0 0 0 0 0,-1 1 0 0 0,2-1 0 0 0,-1 0 0 0 0,0 0 0 0 0,4-3 0 0 0,-5 6 0 0 0,-1-1 0 0 0,1 1 0 0 0,0-1 0 0 0,-1 1 0 0 0,1-1 0 0 0,0 1 0 0 0,0 0 0 0 0,0-1 0 0 0,-1 1 0 0 0,1 0 0 0 0,0-1 0 0 0,0 1 0 0 0,1 0 0 0 0,2 2 0 0 0,-3-1 0 0 0,0-1 0 0 0,1 1 0 0 0,-1 0 0 0 0,0 0 0 0 0,1 0 0 0 0,-1 0 0 0 0,0 0 0 0 0,0 0 0 0 0,0 0 0 0 0,0 0 0 0 0,0 0 0 0 0,0 1 0 0 0,0-1 0 0 0,0 0 0 0 0,0 1 0 0 0,1 2 0 0 0,8 25 0 0 0,-7-17 0 0 0,0-2 0 0 0,17 41 0 0 0,-19-47 0 0 0,1 0 0 0 0,0-1 0 0 0,0 1 0 0 0,0-1 0 0 0,1 0 0 0 0,-1 1 0 0 0,1-1 0 0 0,0 0 0 0 0,0 0 0 0 0,5 3 0 0 0,-6-5 0 0 0,0 0 0 0 0,-1 0 0 0 0,1 0 0 0 0,-1-1 0 0 0,1 1 0 0 0,0-1 0 0 0,0 1 0 0 0,-1-1 0 0 0,1 0 0 0 0,0 0 0 0 0,0 0 0 0 0,-1 1 0 0 0,1-2 0 0 0,0 1 0 0 0,3 0 0 0 0,-2-1 0 0 0,1-1 0 0 0,-1 1 0 0 0,1 0 0 0 0,-1-1 0 0 0,0 1 0 0 0,1-1 0 0 0,2-3 0 0 0,5-3 0 0 0,-1-1 0 0 0,0 0 0 0 0,10-12 0 0 0,-18 19 0 0 0,16-21 91 0 0,-1 0-1 0 0,-1-2 1 0 0,13-26 0 0 0,27-40-92 0 0,-49 83-787 0 0,-1 3-242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6:5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0 5903 0 0,'0'0'1682'0'0,"0"2"-1106"0"0,-12 70 2529 0 0,7-4-2415 0 0,-14 133 408 0 0,12-153-943 0 0,-2 0 0 0 0,-16 51 0 0 0,14-66-73 0 0,-2-2 0 0 0,0 0 0 0 0,-2-1 0 0 0,-27 41 0 0 0,30-53-13 0 0,-1 0 1 0 0,-1-1 0 0 0,-1-1 0 0 0,0-1 0 0 0,-1 0 0 0 0,0 0-1 0 0,-36 22 1 0 0,40-32 34 0 0,12-5-101 0 0,0 0-1 0 0,0 0 0 0 0,-1 0 0 0 0,1 0 1 0 0,0 0-1 0 0,0 0 0 0 0,0 0 1 0 0,0 0-1 0 0,0 0 0 0 0,0 0 1 0 0,-1-1-1 0 0,1 1 0 0 0,0 0 0 0 0,0 0 1 0 0,0 0-1 0 0,0 0 0 0 0,0 0 1 0 0,0 0-1 0 0,0 0 0 0 0,0 0 1 0 0,0 0-1 0 0,-1 0 0 0 0,1-1 0 0 0,0 1 1 0 0,0 0-1 0 0,0 0 0 0 0,0 0 1 0 0,0 0-1 0 0,0 0 0 0 0,0 0 1 0 0,0-1-1 0 0,0 1 0 0 0,0 0 0 0 0,0 0 1 0 0,0 0-1 0 0,0 0 0 0 0,0 0 1 0 0,0 0-1 0 0,0-1 0 0 0,0 1 1 0 0,0 0-1 0 0,0 0 0 0 0,0 0 0 0 0,1-3-6 0 0,0 1-1 0 0,0 0 1 0 0,0 0-1 0 0,0 0 1 0 0,1-1 0 0 0,-1 1-1 0 0,3-2 1 0 0,3-5-29 0 0,1 1 1 0 0,0 1 0 0 0,0 0 0 0 0,1 0 0 0 0,11-6 0 0 0,50-26-97 0 0,-8 5-20 0 0,-55 30 142 0 0,1-2-21 0 0,1 1 1 0 0,0 0 0 0 0,0 0-1 0 0,0 1 1 0 0,1 0-1 0 0,0 0 1 0 0,11-2-1 0 0,-10 7-36 0 0,-9-1 56 0 0,3 2 1 0 0,4 11 6 0 0,-6-8 4 0 0,-1 0 0 0 0,0 1 0 0 0,0-1 0 0 0,-1 0 0 0 0,0 1 0 0 0,0-1 0 0 0,0 1 0 0 0,0 8 0 0 0,-1 6 53 0 0,-3 22 1 0 0,-1 6 86 0 0,5-37-119 0 0,0 1 19 0 0,3-1-33 0 0,4-3-23 0 0,-6-6-2 0 0,1-1 0 0 0,-1 1 0 0 0,1-1 1 0 0,0 0-1 0 0,-1 0 0 0 0,1-1 0 0 0,0 1 0 0 0,0-1 0 0 0,0 1 0 0 0,-1-1 1 0 0,1 0-1 0 0,0 0 0 0 0,0 0 0 0 0,0 0 0 0 0,0 0 0 0 0,0-1 0 0 0,-1 0 1 0 0,1 1-1 0 0,0-1 0 0 0,3-1 0 0 0,4-2-203 0 0,-1 0 0 0 0,1 0 0 0 0,-1-1-1 0 0,11-7 1 0 0,59-36-2100 0 0,-50 32 2153 0 0,-1-1 0 0 0,-1-1 1 0 0,28-25-1 0 0,-48 38 338 0 0,0-1 1 0 0,14-7-1 0 0,-15 10 122 0 0,-1 0-1 0 0,1-1 1 0 0,-1 1-1 0 0,0-1 0 0 0,0 0 1 0 0,7-9-1 0 0,-11 12 349 0 0,-1-1-494 0 0,0 0 0 0 0,-1 0 0 0 0,1 0 1 0 0,-1 0-1 0 0,1 0 0 0 0,-1 1 0 0 0,-1-3 0 0 0,0 2-120 0 0,-1 1 0 0 0,1 0 0 0 0,-1 0-1 0 0,1 0 1 0 0,-1 0 0 0 0,1 1 0 0 0,-1-1 0 0 0,0 1-1 0 0,1-1 1 0 0,-1 1 0 0 0,0 0 0 0 0,0 0 0 0 0,1 0-1 0 0,-1 0 1 0 0,0 1 0 0 0,1-1 0 0 0,-1 1 0 0 0,0 0-1 0 0,1-1 1 0 0,-4 3 0 0 0,-4 2-21 0 0,0 0-1 0 0,1 0 1 0 0,-17 14 0 0 0,8-6 28 0 0,10-7-36 0 0,0 0 0 0 0,1 1 0 0 0,0 0 0 0 0,0 0 0 0 0,-7 11 0 0 0,-26 42 0 0 0,40-60 0 0 0,-3 4 0 0 0,-3 14 0 0 0,4-11-12 0 0,3-6 1 0 0,-1-1 0 0 0,1 1 0 0 0,0-1-1 0 0,0 1 1 0 0,0-1 0 0 0,0 0 0 0 0,0 1-1 0 0,0-1 1 0 0,0 0 0 0 0,0 0 0 0 0,0 0-1 0 0,0 0 1 0 0,1 0 0 0 0,7 0-29 0 0,-1-1 1 0 0,1 0-1 0 0,-1-1 1 0 0,1 0-1 0 0,-1 0 1 0 0,0 0-1 0 0,0-1 1 0 0,12-7-1 0 0,-7 5-54 0 0,27-9 0 0 0,-25 9 51 0 0,-11 3 40 0 0,0 1 0 0 0,0-1 0 0 0,0 1 0 0 0,-1 0 0 0 0,1 1 0 0 0,1-1-1 0 0,-1 1 1 0 0,6-1 0 0 0,-9 1 3 0 0,-1 0 0 0 0,1 0 0 0 0,0 0 0 0 0,-1 0 0 0 0,1 0 0 0 0,0 0 0 0 0,-1 0 0 0 0,1 0 0 0 0,0 0 0 0 0,-1 0 0 0 0,1 0 0 0 0,-1 0 0 0 0,1 0 0 0 0,0 0 0 0 0,-1 1 0 0 0,1-1 0 0 0,0 0 0 0 0,-1 0 0 0 0,1 1 0 0 0,-1-1 0 0 0,1 0 0 0 0,-1 1 0 0 0,1-1 0 0 0,-1 1 0 0 0,1-1 0 0 0,0 1 0 0 0,0 1 0 0 0,14 9 16 0 0,7 12 64 0 0,-19-20-89 0 0,1 0 0 0 0,0 0 0 0 0,0-1 0 0 0,0 1 0 0 0,0-1 0 0 0,0 0-1 0 0,0 0 1 0 0,1 0 0 0 0,-1-1 0 0 0,1 1 0 0 0,-1-1 0 0 0,1 0 0 0 0,0-1-1 0 0,-1 1 1 0 0,1-1 0 0 0,0 0 0 0 0,0 0 0 0 0,-1 0 0 0 0,1-1 0 0 0,0 1 0 0 0,-1-1-1 0 0,6-2 1 0 0,2 0-26 0 0,0-1-1 0 0,0-1 0 0 0,0 0 0 0 0,-1 0 1 0 0,0-1-1 0 0,0-1 0 0 0,11-8 0 0 0,-12 7-193 0 0,-1-1-1 0 0,1 0 0 0 0,-1-1 0 0 0,-1 0 1 0 0,0 0-1 0 0,7-13 0 0 0,-15 23 219 0 0,1-1 75 0 0,0 0-1 0 0,-1 0 0 0 0,1 0 1 0 0,-1 0-1 0 0,1 0 1 0 0,-1 0-1 0 0,1 0 1 0 0,-1 0-1 0 0,0 0 0 0 0,1 0 1 0 0,-1-2-1 0 0,-5-2 1227 0 0,-9 6-824 0 0,11 1-408 0 0,-6 6-46 0 0,8-8-12 0 0,1 1 0 0 0,0-1 0 0 0,-1 0 0 0 0,1 0 0 0 0,0 1 0 0 0,-1-1 0 0 0,1 0 0 0 0,0 0 0 0 0,0 1 0 0 0,0-1 0 0 0,-1 0 0 0 0,1 1 0 0 0,0-1 0 0 0,0 1 0 0 0,0-1 0 0 0,0 0 0 0 0,0 1 0 0 0,-1-1 0 0 0,1 0 0 0 0,0 1 0 0 0,0 0 0 0 0,-3 12 0 0 0,2-3 0 0 0,1 1 0 0 0,6 6-54 0 0,3-3-20 0 0,-8-11 21 0 0,0 6 42 0 0,1 2 11 0 0,0 0 0 0 0,2 1 0 0 0,1-1 0 0 0,2 0 0 0 0,2-2 0 0 0,7 2 0 0 0,-11-10 0 0 0,-1-1 0 0 0,1 1 0 0 0,1-1 0 0 0,-1 1 0 0 0,0-1 0 0 0,1-1 0 0 0,-1 1 0 0 0,0-1 0 0 0,0 1 0 0 0,1-1 0 0 0,-1-1 0 0 0,0 1 0 0 0,0-1 0 0 0,0 0 0 0 0,0 0 0 0 0,-1 0 0 0 0,6-5 0 0 0,9-4 0 0 0,-2-1 0 0 0,22-19 0 0 0,56-44 0 0 0,-90 71 0 0 0,0-1 0 0 0,0 1 0 0 0,0-1 0 0 0,-1 0 0 0 0,0 0 0 0 0,0 0 0 0 0,0-1 0 0 0,6-11 0 0 0,-10 17 0 0 0,1-1 1 0 0,-1 1-1 0 0,0-1 0 0 0,0 1 0 0 0,0-1 0 0 0,1 1 1 0 0,-1-1-1 0 0,0 1 0 0 0,0-1 0 0 0,0 0 0 0 0,0 1 1 0 0,0-1-1 0 0,0 1 0 0 0,0-1 0 0 0,0 1 0 0 0,0-1 1 0 0,0 1-1 0 0,0-1 0 0 0,-1 0 0 0 0,1 1 0 0 0,0-1 1 0 0,0 1-1 0 0,0-1 0 0 0,-1 1 0 0 0,1-1 0 0 0,0 1 1 0 0,-1 0-1 0 0,1-1 0 0 0,0 1 0 0 0,-1-1 0 0 0,1 1 1 0 0,0-1-1 0 0,-1 1 0 0 0,1 0 0 0 0,-1-1 0 0 0,1 1 1 0 0,-1 0-1 0 0,1 0 0 0 0,-1-1 0 0 0,1 1 0 0 0,-1 0 1 0 0,0 0-1 0 0,0-1 6 0 0,-1 1 6 0 0,-1-1-1 0 0,1 0 1 0 0,-1 1-1 0 0,0-1 1 0 0,1 1-1 0 0,-1 0 1 0 0,1 0-1 0 0,-1 0 1 0 0,0 0 0 0 0,1 0-1 0 0,-1 0 1 0 0,1 1-1 0 0,-1-1 1 0 0,1 1-1 0 0,-1 0 1 0 0,1 0 0 0 0,-1 0-1 0 0,1 0 1 0 0,-4 3-1 0 0,-4 2 31 0 0,0 0 0 0 0,-17 15 0 0 0,19-14-33 0 0,0 1-1 0 0,0-1 0 0 0,1 1 0 0 0,1 1 0 0 0,-1-1 1 0 0,1 1-1 0 0,1 0 0 0 0,-1 1 0 0 0,2-1 0 0 0,-1 1 1 0 0,1 0-1 0 0,1 0 0 0 0,0 1 0 0 0,0-1 1 0 0,1 1-1 0 0,1-1 0 0 0,-2 20 0 0 0,3-28-4 0 0,0 1-1 0 0,0-1 0 0 0,1 1 1 0 0,-1-1-1 0 0,0 1 0 0 0,1-1 1 0 0,0 0-1 0 0,-1 1 0 0 0,1-1 1 0 0,0 0-1 0 0,0 0 1 0 0,0 1-1 0 0,1-1 0 0 0,-1 0 1 0 0,0 0-1 0 0,1 0 0 0 0,-1 0 1 0 0,3 2-1 0 0,-1-2 9 0 0,0 0-1 0 0,0 0 1 0 0,1 0 0 0 0,-1-1-1 0 0,0 1 1 0 0,1-1 0 0 0,-1 0 0 0 0,1 0-1 0 0,-1 0 1 0 0,1 0 0 0 0,3 0-1 0 0,7 0 23 0 0,0 0 0 0 0,0-2 0 0 0,0 1 0 0 0,0-2 0 0 0,16-3 0 0 0,221-54-2019 0 0,-215 48 138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0:51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3167 0 0,'0'0'5771'0'0,"-2"0"-5503"0"0,-6 2-53 0 0,-1 4-173 0 0,6-3-34 0 0,0 1-1 0 0,0 0 0 0 0,0 0 0 0 0,1 0 0 0 0,-1 0 1 0 0,1 0-1 0 0,0 1 0 0 0,1-1 0 0 0,-3 7 0 0 0,-8 44 65 0 0,8-36-71 0 0,1-6-3 0 0,1 1-1 0 0,0 0 1 0 0,1 0 0 0 0,1 0-1 0 0,0 0 1 0 0,3 27-1 0 0,-3-40 0 0 0,1-1-1 0 0,-1 1 1 0 0,0-1-1 0 0,0 0 0 0 0,0 1 1 0 0,0-1-1 0 0,1 1 1 0 0,-1-1-1 0 0,0 0 0 0 0,0 1 1 0 0,1-1-1 0 0,-1 0 1 0 0,0 1-1 0 0,1-1 0 0 0,-1 0 1 0 0,0 0-1 0 0,1 1 1 0 0,-1-1-1 0 0,0 0 0 0 0,1 0 1 0 0,-1 0-1 0 0,0 1 1 0 0,1-1-1 0 0,-1 0 1 0 0,1 0-1 0 0,-1 0 0 0 0,1 0 1 0 0,-1 0-1 0 0,0 0 1 0 0,1 0-1 0 0,-1 0 0 0 0,1 0 1 0 0,-1 0-1 0 0,1 0 1 0 0,-1 0-1 0 0,0 0 0 0 0,1 0 1 0 0,-1 0-1 0 0,1 0 1 0 0,0-1-1 0 0,15-6-21 0 0,-10 1-10 0 0,1 1 0 0 0,-1-1-1 0 0,10-13 1 0 0,5-5-284 0 0,19-13-993 0 0,-39 36 831 0 0,16 32 364 0 0,-14-23 316 0 0,-1-2-59 0 0,0 0 1 0 0,-1 0-1 0 0,1 0 1 0 0,0 9-1 0 0,9-20-51 0 0,-8 3-120 0 0,0 0 1 0 0,0 0-1 0 0,0-1 0 0 0,-1 0 0 0 0,1 1 0 0 0,0-1 0 0 0,-1 0 0 0 0,0 0 0 0 0,4-7 0 0 0,13-32-2549 0 0,-17 39 2239 0 0,6-19-1389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0:51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19 431 0 0,'0'-18'5500'0'0,"3"81"-2025"0"0,0 0-3319 0 0,-9 71-60 0 0,0 29-75 0 0,6-156-21 0 0,0 0 1 0 0,1 0-1 0 0,0-1 0 0 0,1 1 0 0 0,-1 0 0 0 0,1-1 0 0 0,6 13 0 0 0,-7-17 0 0 0,0 0 0 0 0,0-1-1 0 0,0 1 1 0 0,0 0 0 0 0,0-1-1 0 0,0 1 1 0 0,0-1-1 0 0,1 0 1 0 0,-1 1 0 0 0,0-1-1 0 0,1 0 1 0 0,0 0 0 0 0,-1 0-1 0 0,1 0 1 0 0,-1 0 0 0 0,1 0-1 0 0,0-1 1 0 0,0 1 0 0 0,-1-1-1 0 0,1 1 1 0 0,0-1 0 0 0,0 1-1 0 0,0-1 1 0 0,0 0-1 0 0,0 0 1 0 0,0 0 0 0 0,-1 0-1 0 0,1 0 1 0 0,0 0 0 0 0,0-1-1 0 0,0 1 1 0 0,3-2 0 0 0,4-1-129 0 0,1-1-1 0 0,-1 0 1 0 0,-1-1 0 0 0,1 0 0 0 0,-1-1 0 0 0,0 1 0 0 0,0-2 0 0 0,9-8 0 0 0,-6 4-157 0 0,0 0-1 0 0,-1-1 1 0 0,0-1 0 0 0,12-20-1 0 0,-16 23 221 0 0,-1-1 0 0 0,0 1-1 0 0,-1-1 1 0 0,6-22 1769 0 0,-22 50-475 0 0,8-8-1167 0 0,1 0 0 0 0,0 0 1 0 0,0 0-1 0 0,1 1 0 0 0,0-1 1 0 0,0 1-1 0 0,1-1 0 0 0,0 1 1 0 0,1 0-1 0 0,1 15 0 0 0,0-21-63 0 0,-1 1 0 0 0,1-1 0 0 0,0 0 0 0 0,0 0 0 0 0,0 0 0 0 0,1 0 0 0 0,0 0 0 0 0,-1 0 0 0 0,1-1 0 0 0,1 1 0 0 0,-1 0 0 0 0,0-1 0 0 0,1 0 0 0 0,0 1 0 0 0,4 3 0 0 0,-5-5 1 0 0,0-1 0 0 0,0 1 0 0 0,0-1 0 0 0,0 0 0 0 0,1 0-1 0 0,-1 0 1 0 0,0 0 0 0 0,0 0 0 0 0,1 0 0 0 0,-1 0 0 0 0,1-1 0 0 0,-1 0-1 0 0,1 1 1 0 0,-1-1 0 0 0,0 0 0 0 0,1 0 0 0 0,-1 0 0 0 0,1 0 0 0 0,-1-1-1 0 0,1 1 1 0 0,-1-1 0 0 0,1 1 0 0 0,-1-1 0 0 0,0 0 0 0 0,1 0 0 0 0,-1 0-1 0 0,3-2 1 0 0,0 0-3 0 0,0-1 0 0 0,0 1-1 0 0,0-1 1 0 0,-1-1 0 0 0,1 1-1 0 0,-1 0 1 0 0,0-1 0 0 0,-1 0-1 0 0,1 0 1 0 0,3-8 0 0 0,-1 3 0 0 0,-2 0 1 0 0,1-1 0 0 0,-1 1 0 0 0,4-20-1 0 0,-7 27 4 0 0,-1 3 0 0 0,0-1 0 0 0,1 0 0 0 0,-1 1 0 0 0,0-1 0 0 0,0 0 0 0 0,0 0 0 0 0,0 1 0 0 0,0-1 0 0 0,0 0 0 0 0,0 1 0 0 0,0-1 0 0 0,0 0 0 0 0,0 1 0 0 0,0-1 0 0 0,0 0 0 0 0,0 1 0 0 0,-1-1 0 0 0,1 0 0 0 0,0 1 0 0 0,0-1 0 0 0,-1 0 0 0 0,1 0 9 0 0,-1 0-1 0 0,1 0 1 0 0,0 0-1 0 0,-1 1 1 0 0,1-1 0 0 0,0 0-1 0 0,-1 0 1 0 0,1 1-1 0 0,-1-1 1 0 0,1 0-1 0 0,-1 0 1 0 0,1 1-1 0 0,-1-1 1 0 0,0 1-1 0 0,1-1 1 0 0,-1 1-1 0 0,0-1 1 0 0,1 1 0 0 0,-1-1-1 0 0,0 1 1 0 0,0-1-1 0 0,1 1 1 0 0,-1 0-1 0 0,0 0 1 0 0,0-1-1 0 0,0 1 1 0 0,0 0-1 0 0,1 0 1 0 0,-1 0-1 0 0,0 0 1 0 0,0 0 0 0 0,0 0-1 0 0,0 0 1 0 0,0 0-1 0 0,1 0 1 0 0,-1 0-1 0 0,0 1 1 0 0,0-1-1 0 0,0 0 1 0 0,0 0-1 0 0,1 1 1 0 0,-1-1-1 0 0,-1 2 1 0 0,1-2 7 0 0,0 1-11 0 0,0-1-1 0 0,0 1 0 0 0,0-1 0 0 0,1 1 1 0 0,-1 0-1 0 0,0 0 0 0 0,0-1 1 0 0,1 1-1 0 0,-1 0 0 0 0,0 0 0 0 0,1 0 1 0 0,-1 0-1 0 0,1 0 0 0 0,-1 0 1 0 0,1 0-1 0 0,0 0 0 0 0,-1 0 0 0 0,1 0 1 0 0,0 0-1 0 0,0 1 0 0 0,-1 1 2 0 0,1-1 0 0 0,0 0 0 0 0,0 0 0 0 0,0 1 0 0 0,0-1 0 0 0,0 0 0 0 0,0 0 0 0 0,1 3 0 0 0,0-1-15 0 0,1 0-1 0 0,-1 0 0 0 0,1 0 1 0 0,0 0-1 0 0,0-1 0 0 0,0 1 0 0 0,0-1 1 0 0,1 1-1 0 0,-1-1 0 0 0,1 0 1 0 0,0 0-1 0 0,0 0 0 0 0,0 0 1 0 0,1 0-1 0 0,-1-1 0 0 0,0 0 0 0 0,1 1 1 0 0,0-1-1 0 0,-1 0 0 0 0,1-1 1 0 0,0 1-1 0 0,0-1 0 0 0,0 0 1 0 0,0 0-1 0 0,0 0 0 0 0,1 0 1 0 0,-1-1-1 0 0,0 1 0 0 0,0-1 0 0 0,0 0 1 0 0,1-1-1 0 0,4 0 0 0 0,26-9-787 0 0,-18 2-2694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0:52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0 125 511 0 0,'0'0'918'0'0,"2"0"88"0"0,3 2-777 0 0,0 1 0 0 0,0-1 0 0 0,0 1 0 0 0,0 0 0 0 0,0 0-1 0 0,-1 1 1 0 0,1-1 0 0 0,-1 1 0 0 0,0 0 0 0 0,0 0-1 0 0,0 0 1 0 0,-1 1 0 0 0,0-1 0 0 0,0 1 0 0 0,0 0-1 0 0,0 0 1 0 0,0 0 0 0 0,1 6 0 0 0,1 2-185 0 0,0 1 0 0 0,-1 0 0 0 0,0 0-1 0 0,-1 1 1 0 0,-1-1 0 0 0,1 16 0 0 0,-3-25-4 0 0,1 3 37 0 0,-1 0 0 0 0,-1-1 0 0 0,-2 17 2359 0 0,3-26-2389 0 0,-1 0 0 0 0,1 0 1 0 0,0 0-1 0 0,0-1 1 0 0,0 1-1 0 0,0 0 0 0 0,1 0 1 0 0,-1 0-1 0 0,1-3 0 0 0,0 2-8 0 0,6-21 17 0 0,0 0 1 0 0,2 1 0 0 0,18-34-1 0 0,-26 54-56 0 0,13-21 0 0 0,0 0 0 0 0,2 0 0 0 0,0 2 0 0 0,38-39 0 0 0,-39 46-986 0 0,26-19 0 0 0,-32 27-2170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0:52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65 144 1119 0 0,'2'1'80'0'0,"3"1"454"0"0,1-1 0 0 0,-1 1-1 0 0,0-1 1 0 0,1 0-1 0 0,0-1 1 0 0,-1 1-1 0 0,1-1 1 0 0,-1 0 0 0 0,1-1-1 0 0,5 0 1 0 0,-7 0-398 0 0,-1 0 0 0 0,1 0 0 0 0,-1 0 0 0 0,0-1 0 0 0,1 1 0 0 0,-1-1 0 0 0,0 0 0 0 0,0 0 0 0 0,0 0 0 0 0,0 0 0 0 0,-1 0 0 0 0,1-1 0 0 0,-1 1 0 0 0,1-1 0 0 0,-1 0 0 0 0,0 0 0 0 0,3-4 0 0 0,1-3-28 0 0,-1 0 1 0 0,8-20 0 0 0,-11 27-94 0 0,-2 0 1 0 0,1 0-1 0 0,0 1 0 0 0,0-1 1 0 0,-1 0-1 0 0,0 0 0 0 0,1 0 1 0 0,-1 0-1 0 0,-1 0 0 0 0,1 0 0 0 0,0 0 1 0 0,-1 0-1 0 0,1 0 0 0 0,-1 0 1 0 0,0 0-1 0 0,-1-3 0 0 0,2 6-6 0 0,-1-1-1 0 0,1 1 0 0 0,-1-1 1 0 0,0 0-1 0 0,1 1 1 0 0,-1-1-1 0 0,0 1 0 0 0,1 0 1 0 0,-1-1-1 0 0,0 1 0 0 0,1-1 1 0 0,-1 1-1 0 0,0 0 0 0 0,0 0 1 0 0,0-1-1 0 0,1 1 1 0 0,-1 0-1 0 0,0 0 0 0 0,0 0 1 0 0,0 0-1 0 0,-1 0 0 0 0,-17 2 64 0 0,11 0-59 0 0,0 1 0 0 0,0 1 1 0 0,0-1-1 0 0,1 1 0 0 0,-1 0 0 0 0,1 1 0 0 0,0 0 0 0 0,0 0 0 0 0,0 0 0 0 0,-9 11 0 0 0,5-4-35 0 0,0 1 0 0 0,0 0 1 0 0,1 1-1 0 0,-11 21 0 0 0,18-29 9 0 0,0 0 0 0 0,0 1 0 0 0,0-1 1 0 0,1 1-1 0 0,0 0 0 0 0,1-1 0 0 0,0 1 0 0 0,0 0 0 0 0,0 0 1 0 0,0 11-1 0 0,2-15 3 0 0,-1 1 1 0 0,0-1-1 0 0,1 0 1 0 0,0 0-1 0 0,0 0 1 0 0,0 0-1 0 0,0 1 1 0 0,0-1-1 0 0,0 0 1 0 0,1-1-1 0 0,0 1 1 0 0,-1 0-1 0 0,1 0 1 0 0,0-1-1 0 0,1 1 1 0 0,-1-1-1 0 0,0 1 1 0 0,1-1-1 0 0,-1 0 1 0 0,1 0-1 0 0,-1 0 1 0 0,1-1-1 0 0,0 1 1 0 0,3 1-1 0 0,-1-1 6 0 0,0 0 0 0 0,0-1 0 0 0,0 0 0 0 0,0 1 0 0 0,0-2 0 0 0,0 1 0 0 0,0-1 0 0 0,1 1 0 0 0,-1-1 0 0 0,0-1 0 0 0,0 1 0 0 0,0-1 0 0 0,0 0 0 0 0,0 0 0 0 0,0 0 0 0 0,10-5 0 0 0,2-2 0 0 0,0-1 0 0 0,0 0 1 0 0,19-16-1 0 0,-4 4 7 0 0,11-6-2733 0 0,-30 17-364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0:53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0 863 0 0,'0'0'5394'0'0,"-8"2"-3769"0"0,2 0-1502 0 0,0 0 0 0 0,1 1-1 0 0,-1 0 1 0 0,1 0 0 0 0,0 0 0 0 0,0 1 0 0 0,0 0-1 0 0,0 0 1 0 0,1 0 0 0 0,-7 8 0 0 0,1-1 128 0 0,2 0 1 0 0,-1 1 0 0 0,-8 18-1 0 0,11-17-243 0 0,0 1 0 0 0,0-1 0 0 0,1 1 0 0 0,1 0 0 0 0,1 0 0 0 0,0 1 0 0 0,-2 22 0 0 0,5-35-8 0 0,0 1 0 0 0,0-1 0 0 0,0 0 0 0 0,0 1 0 0 0,1-1 0 0 0,-1 0 0 0 0,1 1 0 0 0,-1-1 0 0 0,1 0 0 0 0,0 0 0 0 0,0 0 0 0 0,2 4 0 0 0,7 6 0 0 0,-5-10 0 0 0,-3-2 0 0 0,1 1-5 0 0,0 0 0 0 0,1-1 0 0 0,-1 1 0 0 0,0-1 0 0 0,0 0 0 0 0,0 0 0 0 0,0 0 0 0 0,0 0 0 0 0,1 0 0 0 0,-1-1-1 0 0,0 1 1 0 0,0-1 0 0 0,0 0 0 0 0,0 0 0 0 0,0 0 0 0 0,4-3 0 0 0,6-2-33 0 0,0-2 0 0 0,14-10 0 0 0,-16 10 30 0 0,8-6-3 0 0,19-19-1 0 0,5-4-18 0 0,30-17-45 0 0,-73 54 75 0 0,1 0 0 0 0,-1 0 0 0 0,0-1 0 0 0,0 1 0 0 0,0 0 0 0 0,1 0 0 0 0,-1 0 0 0 0,0 0 0 0 0,0 0 0 0 0,1 0 0 0 0,-1-1 0 0 0,0 1 0 0 0,0 0 0 0 0,1 0 0 0 0,-1 0 0 0 0,0 0 0 0 0,0 0 0 0 0,1 0 0 0 0,-1 0 0 0 0,0 0 0 0 0,0 0 0 0 0,1 0 0 0 0,-1 0 0 0 0,0 0 0 0 0,1 0 0 0 0,-1 1 0 0 0,0-1 0 0 0,0 0 0 0 0,0 0 0 0 0,1 0 0 0 0,-1 0 0 0 0,0 0 0 0 0,0 0 0 0 0,1 1 0 0 0,-1-1 0 0 0,0 0 0 0 0,0 0 0 0 0,0 0 0 0 0,0 1 0 0 0,1-1 0 0 0,-1 0 0 0 0,0 0 0 0 0,0 0 0 0 0,0 1 0 0 0,0-1 0 0 0,0 0 0 0 0,0 0 0 0 0,1 1 0 0 0,-1-1 0 0 0,0 0 0 0 0,0 0 0 0 0,0 1 0 0 0,0-1 0 0 0,0 0 0 0 0,0 1 0 0 0,0-1 0 0 0,0 0 0 0 0,0 0 0 0 0,-1 1 0 0 0,2-1 0 0 0,8 31 73 0 0,-7-22-69 0 0,1 0-1 0 0,0 0 1 0 0,0-1 0 0 0,9 17 0 0 0,-11-23-5 0 0,1 0 1 0 0,0 0 0 0 0,0 1 0 0 0,-1-1 0 0 0,1 0 0 0 0,1-1 0 0 0,-1 1-1 0 0,0 0 1 0 0,0 0 0 0 0,1-1 0 0 0,-1 0 0 0 0,1 1 0 0 0,-1-1-1 0 0,1 0 1 0 0,0 0 0 0 0,-1 0 0 0 0,1-1 0 0 0,0 1 0 0 0,0-1 0 0 0,4 1-1 0 0,-3-1 1 0 0,0 0 0 0 0,0 0 0 0 0,-1 0 0 0 0,1-1 0 0 0,0 0 0 0 0,-1 1 0 0 0,1-1 0 0 0,0-1 0 0 0,-1 1 0 0 0,1 0 0 0 0,-1-1 0 0 0,1 0 0 0 0,-1 0 0 0 0,0 0 0 0 0,0 0 0 0 0,0 0 0 0 0,0-1 0 0 0,0 1 0 0 0,-1-1 0 0 0,1 0 0 0 0,2-4 0 0 0,-4 6 3 0 0,-1 0 0 0 0,1 0 0 0 0,-1 0 0 0 0,0 0 0 0 0,1 0 0 0 0,-1 0 0 0 0,0 0 0 0 0,0 0 0 0 0,0 0 0 0 0,0-1 0 0 0,0 1 0 0 0,0 0-1 0 0,0 0 1 0 0,0 0 0 0 0,-1 0 0 0 0,1 0 0 0 0,0 0 0 0 0,-1 0 0 0 0,1 0 0 0 0,0 0 0 0 0,-1 0 0 0 0,0 0 0 0 0,1 0 0 0 0,-1 0 0 0 0,1 0 0 0 0,-1 0-1 0 0,0 0 1 0 0,0 0 0 0 0,0 1 0 0 0,1-1 0 0 0,-1 0 0 0 0,0 1 0 0 0,0-1 0 0 0,-1 0 0 0 0,-3-2 33 0 0,1 0 0 0 0,-1 1 1 0 0,0-1-1 0 0,1 1 0 0 0,-11-3 0 0 0,-108-19 332 0 0,81 18-240 0 0,42 6-127 0 0,0 0 0 0 0,-1 0 0 0 0,1 0 0 0 0,0 0 1 0 0,0 0-1 0 0,-1 0 0 0 0,1 0 0 0 0,0 0 0 0 0,0 0 0 0 0,-1 0 0 0 0,1 0 0 0 0,0 0 0 0 0,0-1 0 0 0,-1 1 0 0 0,1 0 0 0 0,0 0 0 0 0,0 0 0 0 0,-1 0 0 0 0,1 0 0 0 0,0-1 0 0 0,0 1 0 0 0,0 0 0 0 0,-1 0 0 0 0,1 0 0 0 0,0 0 0 0 0,0-1 0 0 0,0 1 0 0 0,0 0 0 0 0,0 0 0 0 0,-1-1 0 0 0,1 1 1 0 0,0 0-1 0 0,0 0 0 0 0,0-1 0 0 0,0 1 0 0 0,0 0 0 0 0,0 0 0 0 0,0-1 0 0 0,0 1 0 0 0,0 0 0 0 0,0 0 0 0 0,0-1 0 0 0,0 1 0 0 0,0 0 0 0 0,0-1 0 0 0,0 1 0 0 0,0 0 0 0 0,0 0 0 0 0,0-1 0 0 0,0 1 0 0 0,1 0 0 0 0,-1 0 0 0 0,0 0 0 0 0,0-1 0 0 0,0 1 0 0 0,0 0 0 0 0,1 0 0 0 0,-1 0 1 0 0,0-1-1 0 0,0 1 0 0 0,0 0 0 0 0,1 0 0 0 0,2-4-20 0 0,0 0-1 0 0,0 0 1 0 0,0 1 0 0 0,1-1 0 0 0,-1 1 0 0 0,1 0 0 0 0,0 0 0 0 0,0 0 0 0 0,0 1 0 0 0,7-4 0 0 0,5-1-24 0 0,26-9 1 0 0,-29 12 13 0 0,0 0 0 0 0,1 1 0 0 0,-1 0 0 0 0,1 1 0 0 0,-1 1 0 0 0,18 0 0 0 0,-27 1 22 0 0,-1 0 1 0 0,1 0 0 0 0,-1 1-1 0 0,1-1 1 0 0,-1 1 0 0 0,1 0-1 0 0,-1 0 1 0 0,1 0 0 0 0,-1 1-1 0 0,0-1 1 0 0,0 1 0 0 0,1 0-1 0 0,-1-1 1 0 0,0 1 0 0 0,-1 1 0 0 0,1-1-1 0 0,0 0 1 0 0,-1 1 0 0 0,1-1-1 0 0,-1 1 1 0 0,0 0 0 0 0,0 0-1 0 0,0 0 1 0 0,0 0 0 0 0,0 0-1 0 0,-1 1 1 0 0,1-1 0 0 0,1 6-1 0 0,-1 1 9 0 0,0 0 0 0 0,-1 1-1 0 0,0-1 1 0 0,-1 16-1 0 0,0-23 2 0 0,0-2 50 0 0,2-2-60 0 0,5-2-4 0 0,-1 0-1 0 0,0 0 1 0 0,0-1 0 0 0,-1 0 0 0 0,1 0 0 0 0,5-6 0 0 0,-4 2-9 0 0,-4 5 6 0 0,-1 0 1 0 0,0 1-1 0 0,1-1 1 0 0,0 1-1 0 0,-1-1 1 0 0,1 1-1 0 0,6-3 1 0 0,0 0 2 0 0,1 4 11 0 0,-8 2 5 0 0,-1 0-1 0 0,1 0 0 0 0,0 0 1 0 0,-1 0-1 0 0,1 0 0 0 0,-1 0 1 0 0,1 1-1 0 0,-1-1 0 0 0,1 0 0 0 0,-1 1 1 0 0,0-1-1 0 0,0 1 0 0 0,1-1 1 0 0,-1 1-1 0 0,0 0 0 0 0,-1-1 1 0 0,2 3-1 0 0,12 36 122 0 0,-10-27-98 0 0,-3-12-26 0 0,1 8 18 0 0,1-1 0 0 0,0 0 0 0 0,1 0 0 0 0,5 9 0 0 0,-8-15-17 0 0,1 0 0 0 0,-1-1 0 0 0,0 1 0 0 0,0-1 0 0 0,1 1 0 0 0,-1-1 0 0 0,1 1 0 0 0,-1-1 0 0 0,1 0 0 0 0,0 0 0 0 0,-1 0 0 0 0,1 0 0 0 0,0 0 0 0 0,0 0 0 0 0,0 0 0 0 0,0-1 0 0 0,0 1 0 0 0,0-1 0 0 0,-1 1 0 0 0,1-1 0 0 0,0 0-1 0 0,1 0 1 0 0,-1 0 0 0 0,2 0 0 0 0,4-1-43 0 0,-1-1-1 0 0,0 0 0 0 0,0 0 0 0 0,0 0 0 0 0,-1-1 0 0 0,1 0 1 0 0,10-7-1 0 0,0-1-105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0:56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7135 0 0,'-2'0'47'0'0,"1"1"-1"0"0,-1-1 0 0 0,1 1 0 0 0,-1-1 0 0 0,0 0 0 0 0,1 0 0 0 0,-1 0 0 0 0,1 0 1 0 0,-1 0-1 0 0,-3 0 0 0 0,4 0-34 0 0,0 0 0 0 0,0-1 0 0 0,0 1 1 0 0,0 0-1 0 0,0 0 0 0 0,0 1 0 0 0,0-1 1 0 0,-1 0-1 0 0,1 0 0 0 0,0 0 0 0 0,0 1 0 0 0,0-1 1 0 0,0 1-1 0 0,0-1 0 0 0,0 1 0 0 0,0-1 1 0 0,0 1-1 0 0,0-1 0 0 0,1 1 0 0 0,-3 1 0 0 0,-30 23 322 0 0,21-17 145 0 0,-21 19 1 0 0,30-24-424 0 0,-1 1 0 0 0,1 0 0 0 0,0 0 0 0 0,-1 1 0 0 0,2-1 0 0 0,-1 1 0 0 0,1 0 0 0 0,-1-1-1 0 0,-1 6 1 0 0,4-8-57 0 0,0 0-1 0 0,-1-1 1 0 0,1 1 0 0 0,0 0-1 0 0,0 0 1 0 0,0-1-1 0 0,0 1 1 0 0,0 0-1 0 0,1 0 1 0 0,-1-1-1 0 0,0 1 1 0 0,1 0-1 0 0,0-1 1 0 0,-1 1 0 0 0,1 0-1 0 0,0-1 1 0 0,-1 1-1 0 0,1-1 1 0 0,0 1-1 0 0,0-1 1 0 0,0 0-1 0 0,1 1 1 0 0,-1-1-1 0 0,0 0 1 0 0,0 0-1 0 0,1 0 1 0 0,-1 0 0 0 0,1 0-1 0 0,-1 0 1 0 0,3 1-1 0 0,5 3-10 0 0,0 0-1 0 0,1-1 0 0 0,17 6 1 0 0,-24-9 11 0 0,8 2 0 0 0,0 0 0 0 0,17 2-1 0 0,13 1-76 0 0,-50 2 24 0 0,-46 28 247 0 0,-20 14-12 0 0,74-50-487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0:56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8495 0 0,'0'0'636'0'0,"1"-1"-433"0"0,14-9-175 0 0,1 1-1 0 0,0 1 1 0 0,0 0-1 0 0,35-11 0 0 0,-34 13 1 0 0,20-8-17 0 0,49-19-11 0 0,-72 27 4 0 0,-1-1 0 0 0,-1 0 0 0 0,1-1 0 0 0,14-12 0 0 0,-18 11-569 0 0,-2-1-2617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0:56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8231 0 0,'-5'21'387'0'0,"-14"35"-1"0"0,0-4-303 0 0,10-18 12 0 0,-10 56 0 0 0,18-78-63 0 0,0 1-1 0 0,0 0 1 0 0,1 0-1 0 0,1-1 0 0 0,0 1 1 0 0,0 0-1 0 0,7 22 1 0 0,-7-31-18 0 0,1 0 1 0 0,-1-1 0 0 0,1 1 0 0 0,-1-1-1 0 0,1 1 1 0 0,0-1 0 0 0,1 0-1 0 0,-1 0 1 0 0,0 0 0 0 0,1 0 0 0 0,4 4-1 0 0,-6-6-11 0 0,0 0 0 0 0,1-1 0 0 0,-1 1-1 0 0,0 0 1 0 0,1 0 0 0 0,-1-1 0 0 0,1 1 0 0 0,-1-1-1 0 0,1 0 1 0 0,-1 1 0 0 0,1-1 0 0 0,-1 0-1 0 0,1 0 1 0 0,-1 0 0 0 0,1 0 0 0 0,0 0 0 0 0,-1 0-1 0 0,1 0 1 0 0,-1 0 0 0 0,1-1 0 0 0,-1 1-1 0 0,1 0 1 0 0,-1-1 0 0 0,1 0 0 0 0,-1 1-1 0 0,0-1 1 0 0,1 0 0 0 0,-1 0 0 0 0,0 0 0 0 0,3-1-1 0 0,1-2-41 0 0,-1-1 0 0 0,1 1 0 0 0,0-1-1 0 0,-1 0 1 0 0,6-9 0 0 0,1-5-2584 0 0,-3 7-367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0:57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6559 0 0,'0'0'594'0'0,"-2"8"-406"0"0,-1 6 29 0 0,0 1 0 0 0,1 0 0 0 0,0 0 0 0 0,1-1 0 0 0,1 1 0 0 0,0 0 0 0 0,1 0 0 0 0,0 0 0 0 0,7 25 0 0 0,-4-30-206 0 0,1-1 32 0 0,4-3-33 0 0,-7-6-12 0 0,1 0-1 0 0,-1 0 1 0 0,0 0-1 0 0,1 0 0 0 0,-1 0 1 0 0,1 0-1 0 0,-1-1 1 0 0,0 1-1 0 0,1-1 0 0 0,-1 0 1 0 0,0 1-1 0 0,1-1 1 0 0,-1 0-1 0 0,0 0 0 0 0,0-1 1 0 0,0 1-1 0 0,0 0 0 0 0,0-1 1 0 0,2-2-1 0 0,1 0-45 0 0,0 0 0 0 0,0-1 0 0 0,-1 1 0 0 0,0-1-1 0 0,0 0 1 0 0,4-7 0 0 0,-3 3-304 0 0,0-1-1 0 0,0 0 1 0 0,-1 0 0 0 0,-1 0-1 0 0,1 0 1 0 0,2-19-1 0 0,-6 23 197 0 0,0 4 956 0 0,-1 4-683 0 0,-1 0-1 0 0,1-1 0 0 0,-1 1 0 0 0,1 0 0 0 0,0-1 1 0 0,0 1-1 0 0,0 0 0 0 0,0 0 0 0 0,0 0 1 0 0,0 0-1 0 0,0 4 0 0 0,-1-3 20 0 0,1 2-97 0 0,-1 0 0 0 0,1 0 0 0 0,0 1 0 0 0,0-1 0 0 0,1 0 0 0 0,-1 0 0 0 0,1 0 0 0 0,0 1 0 0 0,1-1 0 0 0,-1 0 0 0 0,1 0 0 0 0,0 0 0 0 0,1 0 0 0 0,2 9 0 0 0,3 0-39 0 0,-2-12 0 0 0,-3-1 0 0 0,1 1-38 0 0,0-1-1 0 0,-1 0 1 0 0,1 1-1 0 0,0-1 1 0 0,0 0-1 0 0,0-1 1 0 0,0 1-1 0 0,0 0 1 0 0,0-1-1 0 0,0 0 0 0 0,0 0 1 0 0,0 0-1 0 0,1 0 1 0 0,-1 0-1 0 0,0-1 1 0 0,0 1-1 0 0,0-1 1 0 0,0 0-1 0 0,3-1 1 0 0,11-2-808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0:57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5527 0 0,'0'0'423'0'0,"1"2"-278"0"0,7 14 346 0 0,0-1 0 0 0,11 15 0 0 0,-10-16 101 0 0,0 0 0 0 0,14 30-1 0 0,-18-30-586 0 0,-1-4 7 0 0,0-1 0 0 0,-1 2 0 0 0,0-1 0 0 0,3 19-1 0 0,-6-27-6 0 0,0 0 0 0 0,1 0 0 0 0,-1-1 0 0 0,0 1-1 0 0,0 0 1 0 0,0 0 0 0 0,0 0 0 0 0,-1-1-1 0 0,1 1 1 0 0,0 0 0 0 0,-2 2 0 0 0,1 2 69 0 0,1-5-59 0 0,0-1 0 0 0,-1 0 0 0 0,1 1 0 0 0,0-1 0 0 0,0 0-1 0 0,0 0 1 0 0,0 1 0 0 0,-1-1 0 0 0,1 0 0 0 0,0 0 0 0 0,0 1 0 0 0,0-1-1 0 0,-1 0 1 0 0,1 0 0 0 0,0 0 0 0 0,0 1 0 0 0,-1-1 0 0 0,1 0-1 0 0,0 0 1 0 0,-1 0 0 0 0,1 0 0 0 0,0 0 0 0 0,-1 0 0 0 0,1 0 0 0 0,0 1-1 0 0,0-1 1 0 0,-1 0 0 0 0,1 0 0 0 0,0 0 0 0 0,-1 0 0 0 0,1 0 0 0 0,0 0-1 0 0,-1-1 1 0 0,1 1 0 0 0,0 0 0 0 0,-1 0 0 0 0,1 0 0 0 0,0 0-1 0 0,0 0 1 0 0,-1 0 0 0 0,1 0 0 0 0,0-1 0 0 0,-1 1 0 0 0,1 0 0 0 0,0 0-1 0 0,0 0 1 0 0,-1-1 0 0 0,1 1 0 0 0,0 0 0 0 0,0-1 0 0 0,-1-3-7 0 0,0 1 0 0 0,1-1 0 0 0,0 0 0 0 0,-1 0 1 0 0,1 0-1 0 0,1 0 0 0 0,-1 1 0 0 0,1-1 0 0 0,-1 0 0 0 0,1 0 1 0 0,0 1-1 0 0,1-1 0 0 0,2-6 0 0 0,-1 3 5 0 0,0 1 0 0 0,1 0 1 0 0,0-1-1 0 0,0 1 0 0 0,0 1 0 0 0,9-10 0 0 0,6-2-94 0 0,0 2-1 0 0,40-26 1 0 0,50-18-328 0 0,-43 24 286 0 0,-61 32 70 0 0,-4 2 94 0 0,-3 13 54 0 0,-2 3-67 0 0,-1 0-1 0 0,0 0 1 0 0,-1 0 0 0 0,-10 15-1 0 0,7-11 0 0 0,-10 27 0 0 0,17-40-31 0 0,0-1 1 0 0,0 1-1 0 0,1 0 0 0 0,0 0 0 0 0,1-1 1 0 0,-1 1-1 0 0,1 0 0 0 0,0 0 0 0 0,2 9 1 0 0,-2-12 1 0 0,1-1 0 0 0,-1 0 0 0 0,1 0 0 0 0,0 1 0 0 0,0-1 0 0 0,0 0 0 0 0,0 0 0 0 0,0 0 0 0 0,1 0 0 0 0,-1 0 0 0 0,1 0 0 0 0,-1 0 0 0 0,1-1 0 0 0,-1 1 0 0 0,1 0 0 0 0,0-1 0 0 0,0 0 0 0 0,0 1 0 0 0,0-1 0 0 0,0 0 0 0 0,0 0 0 0 0,0 0 0 0 0,1 0 0 0 0,-1 0 0 0 0,0-1 0 0 0,3 2 0 0 0,-1-2-3 0 0,0 0-1 0 0,-1 0 1 0 0,1 0-1 0 0,0 0 1 0 0,0 0-1 0 0,0-1 1 0 0,-1 1-1 0 0,1-1 1 0 0,0 0-1 0 0,-1 0 0 0 0,1-1 1 0 0,5-2-1 0 0,2-2-18 0 0,0 0 0 0 0,15-12 0 0 0,79-67-68 0 0,-71 52-2777 0 0,-26 25-58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6:59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 11487 0 0,'-1'1'528'0'0,"-11"14"-339"0"0,-5 5 304 0 0,1 2 0 0 0,0-1 0 0 0,2 2 0 0 0,-14 27 0 0 0,14-18-612 0 0,14-31-168 0 0,-3 5 308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0:5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19 171 8639 0 0,'-2'1'198'0'0,"-2"2"-116"0"0,-9 9 712 0 0,13-9-472 0 0,10-3-327 0 0,2-3 64 0 0,0 0-1 0 0,-1-1 1 0 0,1 0 0 0 0,-1 0-1 0 0,1-1 1 0 0,11-8-1 0 0,62-44 208 0 0,-45 28-323 0 0,-27 20-135 0 0,-1 1-34 0 0,1 0 1 0 0,-2-1-1 0 0,17-16 0 0 0,-21 17-3177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0:58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52 5527 0 0,'-4'8'568'0'0,"-2"7"101"0"0,1 1-1 0 0,0-1 1 0 0,1 1-1 0 0,-3 21 1 0 0,-3 67-92 0 0,8-75-550 0 0,-3 24-14 0 0,-3 81-13 0 0,11-112-888 0 0</inkml:trace>
  <inkml:trace contextRef="#ctx0" brushRef="#br0" timeOffset="1">280 281 6703 0 0,'0'0'520'0'0,"0"1"-340"0"0,-2 12 329 0 0,1 0 0 0 0,1-1 0 0 0,1 25 0 0 0,11 43 348 0 0,-8-53-1095 0 0,-3-25-498 0 0</inkml:trace>
  <inkml:trace contextRef="#ctx0" brushRef="#br0" timeOffset="2">285 15 2935 0 0,'-8'0'256'0'0,"-12"-1"-26"0"0,10 1 1696 0 0,0-1 3405 0 0,12 1-5342 0 0,22-12-447 0 0,-23 12 240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0:58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70 117 7543 0 0,'-8'10'182'0'0,"0"1"0"0"0,1 0-1 0 0,0 1 1 0 0,1 0-1 0 0,0 0 1 0 0,1 0 0 0 0,0 1-1 0 0,1-1 1 0 0,0 1 0 0 0,1 0-1 0 0,1 0 1 0 0,0 1-1 0 0,-1 17 1 0 0,3-28-177 0 0,0 0 0 0 0,1 0 0 0 0,-1 0 0 0 0,1-1-1 0 0,-1 1 1 0 0,1 0 0 0 0,0 0 0 0 0,0 0 0 0 0,0-1 0 0 0,0 1 0 0 0,0-1 0 0 0,1 1 0 0 0,-1-1-1 0 0,1 1 1 0 0,0-1 0 0 0,0 0 0 0 0,0 1 0 0 0,0-1 0 0 0,2 2 0 0 0,-2-3-3 0 0,0 0-1 0 0,0 0 1 0 0,0 0 0 0 0,0 0 0 0 0,0 0 0 0 0,0 0 0 0 0,0 0-1 0 0,1-1 1 0 0,-1 1 0 0 0,0-1 0 0 0,0 0 0 0 0,0 0 0 0 0,1 1-1 0 0,-1-1 1 0 0,0-1 0 0 0,0 1 0 0 0,1 0 0 0 0,-1 0 0 0 0,0-1-1 0 0,0 0 1 0 0,0 1 0 0 0,0-1 0 0 0,0 0 0 0 0,0 0 0 0 0,3-1-1 0 0,1-2 16 0 0,-1 0 0 0 0,0 1 0 0 0,0-2 0 0 0,0 1 0 0 0,-1 0 0 0 0,0-1 0 0 0,1 0 0 0 0,-1 0 0 0 0,-1 0 0 0 0,1-1 0 0 0,4-9 0 0 0,-2 0 26 0 0,0 1 0 0 0,-1-1 0 0 0,6-25 0 0 0,-10 33-40 0 0,0 1-1 0 0,0 0 1 0 0,-1-1 0 0 0,0 1-1 0 0,0-1 1 0 0,-1 1-1 0 0,0-1 1 0 0,0 1-1 0 0,0 0 1 0 0,-3-7 0 0 0,3 9 35 0 0,0 0 0 0 0,-1 0 0 0 0,0 1 0 0 0,1-1-1 0 0,-1 1 1 0 0,-1 0 0 0 0,1-1 0 0 0,0 1 0 0 0,-1 0 0 0 0,1 0 0 0 0,-1 1 0 0 0,0-1 0 0 0,0 0 0 0 0,0 1 0 0 0,-1 0 0 0 0,1 0 0 0 0,-6-3 0 0 0,7 3 1 0 0,-15 0 2 0 0,17 3-52 0 0,-1-1-1 0 0,1 0 1 0 0,-1 0 0 0 0,1 0-1 0 0,-1 0 1 0 0,1 0-1 0 0,-1 0 1 0 0,1 0-1 0 0,-1 0 1 0 0,1 0 0 0 0,-1 0-1 0 0,1 0 1 0 0,-1 0-1 0 0,1 0 1 0 0,-1-1-1 0 0,1 1 1 0 0,-1 0-1 0 0,1 0 1 0 0,-1-1 0 0 0,1 1-1 0 0,-1 0 1 0 0,1 0-1 0 0,0-1 1 0 0,-1 1-1 0 0,1 0 1 0 0,-1-2 0 0 0,7-11-411 0 0,-4 10 392 0 0,1-2-19 0 0,0 1 0 0 0,0 0 0 0 0,1 0 0 0 0,-1 0 0 0 0,1 0 0 0 0,0 0 0 0 0,0 1 0 0 0,8-6 0 0 0,-11 8 31 0 0,1 0-1 0 0,0 1 0 0 0,0-1 1 0 0,0 0-1 0 0,0 0 0 0 0,0 1 0 0 0,0-1 1 0 0,0 1-1 0 0,0 0 0 0 0,0 0 0 0 0,0 0 1 0 0,1 0-1 0 0,-1 0 0 0 0,0 0 0 0 0,0 0 1 0 0,0 1-1 0 0,0-1 0 0 0,0 1 0 0 0,0-1 1 0 0,0 1-1 0 0,0 0 0 0 0,0 0 1 0 0,-1 0-1 0 0,1 0 0 0 0,2 1 0 0 0,1 2 10 0 0,0 0 0 0 0,0 1 0 0 0,-1-1 0 0 0,1 1 0 0 0,-1 0 0 0 0,0 0 0 0 0,-1 1 0 0 0,1-1 0 0 0,-1 1 0 0 0,0-1 0 0 0,0 1 0 0 0,1 7 0 0 0,4 10-28 0 0,8 43 0 0 0,-15-61 36 0 0,6 53 76 0 0,-7-56 45 0 0,7-12 124 0 0,27-64-64 0 0,3-4 54 0 0,-31 69-215 0 0,-1-1 0 0 0,2 1 1 0 0,-1 1-1 0 0,1-1 0 0 0,14-13 0 0 0,-19 21-19 0 0,-1 0 0 0 0,1-1 0 0 0,0 1 0 0 0,-1 0 0 0 0,1 0 0 0 0,0-1 0 0 0,0 2 0 0 0,0-1 0 0 0,0 0 0 0 0,-1 0 0 0 0,1 0 0 0 0,0 1 0 0 0,0-1 0 0 0,1 1 0 0 0,-1 0 0 0 0,0 0 0 0 0,0-1 0 0 0,0 1 0 0 0,0 0 0 0 0,0 1 0 0 0,0-1 0 0 0,0 0 0 0 0,0 1 0 0 0,0-1 0 0 0,0 1 0 0 0,0-1 0 0 0,0 1 0 0 0,0 0 0 0 0,0 0 0 0 0,0 0 0 0 0,-1 0 0 0 0,1 0 0 0 0,0 1 0 0 0,-1-1 0 0 0,1 0 0 0 0,1 2 0 0 0,5 6 0 0 0,0 0 0 0 0,-1 1 0 0 0,0-1 0 0 0,0 1 0 0 0,5 12 0 0 0,-8-14 0 0 0,28 56 37 0 0,-24-45-16 0 0,1-1 0 0 0,1-1-1 0 0,0 1 1 0 0,14 16-1 0 0,-16-23-110 0 0,1-1-1 0 0,1 0 1 0 0,0 0-1 0 0,0-1 1 0 0,0 0-1 0 0,1-1 1 0 0,1 0-1 0 0,-1-1 1 0 0,14 6-1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1:01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3166 431 0 0,'0'0'7334'0'0,"0"-13"-6070"0"0,6-114-777 0 0,-1 36-432 0 0,5-172 33 0 0,7-305 148 0 0,-14 263-236 0 0,5-198 0 0 0,27 3 0 0 0,-16 331 38 0 0,50-313 170 0 0,-63 458-183 0 0,0 0 1 0 0,2 1-1 0 0,1 0 1 0 0,16-28 0 0 0,-27 78-360 0 0,-3-6-435 0 0,-1 3-2534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1:0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0 281 5183 0 0,'0'0'1095'0'0,"0"1"-490"0"0,1 20-91 0 0,1 0-1 0 0,0-1 0 0 0,7 26 0 0 0,22 60-387 0 0,-31-105-114 0 0,22 59 138 0 0,-20-55-137 0 0,0 0 0 0 0,1-1-1 0 0,-1 1 1 0 0,1 0 0 0 0,0-1 0 0 0,1 0-1 0 0,-1 0 1 0 0,1 0 0 0 0,7 6-1 0 0,-11-9-9 0 0,1-1-1 0 0,-1 1 0 0 0,1-1 0 0 0,0 1 0 0 0,-1-1 1 0 0,1 1-1 0 0,0-1 0 0 0,-1 0 0 0 0,1 1 1 0 0,0-1-1 0 0,0 0 0 0 0,-1 0 0 0 0,1 1 0 0 0,0-1 1 0 0,0 0-1 0 0,0 0 0 0 0,-1 0 0 0 0,1 0 0 0 0,0 0 1 0 0,0 0-1 0 0,0 0 0 0 0,0 0 0 0 0,-1 0 1 0 0,1 0-1 0 0,0-1 0 0 0,0 1 0 0 0,-1 0 0 0 0,1 0 1 0 0,0-1-1 0 0,0 1 0 0 0,1-1 0 0 0,0-1 7 0 0,1 0 8 0 0,0 0 0 0 0,0 0 0 0 0,0 0 0 0 0,-1-1 0 0 0,1 1 0 0 0,0-1 0 0 0,-1 0 0 0 0,0 0 0 0 0,1 0 0 0 0,-1 0 0 0 0,0 0 0 0 0,1-4 0 0 0,4-8 97 0 0,7-22-1 0 0,-9 22-57 0 0,38-129 79 0 0,-16 45-94 0 0,-13 55-39 0 0,39-112-21 0 0,-40 125-720 0 0,-2 3-2625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1:03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2847 0 0,'0'0'1746'0'0,"0"2"-1265"0"0,-2 50 704 0 0,2 45-109 0 0,3-43-732 0 0,-3-25-156 0 0,6 31 0 0 0,-5-56-167 0 0,0 14 105 0 0,-1-16 29 0 0,1-3-99 0 0,5-3-46 0 0,-1-1 0 0 0,-1 0 1 0 0,1-1-1 0 0,-1 1 0 0 0,0-1 0 0 0,0 0 1 0 0,0 0-1 0 0,4-11 0 0 0,3-3 32 0 0,-2 3-33 0 0,-5 9-10 0 0,0 1 0 0 0,1-1 1 0 0,0 1-1 0 0,0 0 0 0 0,1 0 0 0 0,0 0 0 0 0,0 1 1 0 0,11-10-1 0 0,-16 16-3 0 0,0 0 1 0 0,-1 1-1 0 0,1-1 1 0 0,0 0-1 0 0,0 1 1 0 0,-1-1-1 0 0,1 1 1 0 0,-1-1-1 0 0,1 0 1 0 0,0 1-1 0 0,-1-1 0 0 0,1 1 1 0 0,-1 0-1 0 0,1 0 1 0 0,0-1 2 0 0,3 5 1 0 0,0-1 0 0 0,-1 1 0 0 0,1 0 0 0 0,-1 0 0 0 0,0 0 0 0 0,3 6 0 0 0,-1-2 0 0 0,0-1 0 0 0,3-3 0 0 0,-6-5 1 0 0,1 0 1 0 0,-1 0-1 0 0,1 0 0 0 0,-1 0 0 0 0,1-1 0 0 0,-1 1 0 0 0,1-1 0 0 0,-1 1 0 0 0,1-1 0 0 0,-1 0 0 0 0,0 0 1 0 0,1 0-1 0 0,-1 0 0 0 0,0 0 0 0 0,0 0 0 0 0,3-3 0 0 0,5-3 16 0 0,16-16 1 0 0,5-7-191 0 0,37-33 564 0 0,-59 55-802 0 0,1 1-1 0 0,0 0 1 0 0,1 0-1 0 0,0 1 1 0 0,14-6-1 0 0,-15 9-1268 0 0,-2 1-331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1:03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80 431 0 0,'0'0'7279'0'0,"-1"1"-6848"0"0,-7 3-388 0 0,0 1 0 0 0,1 0 0 0 0,0 1 0 0 0,0 0 0 0 0,0 0 1 0 0,1 0-1 0 0,0 1 0 0 0,0 0 0 0 0,-5 9 0 0 0,4-5 2 0 0,0 0-1 0 0,1 1 1 0 0,0-1-1 0 0,1 1 1 0 0,-7 24-1 0 0,10-26-44 0 0,3-1 0 0 0,5-2 0 0 0,-4-6-7 0 0,-1 0 0 0 0,1-1 0 0 0,0 1-1 0 0,0-1 1 0 0,0 1 0 0 0,0-1-1 0 0,-1 0 1 0 0,1 0 0 0 0,0 0 0 0 0,0 0-1 0 0,0 0 1 0 0,0 0 0 0 0,0-1 0 0 0,-1 1-1 0 0,1-1 1 0 0,0 1 0 0 0,3-2 0 0 0,4-2-81 0 0,0-1 1 0 0,10-6 0 0 0,2-1-65 0 0,-20 12 109 0 0,0 0-1 0 0,-1-1 1 0 0,1 1-1 0 0,0 0 1 0 0,-1 0-1 0 0,1 0 1 0 0,0-1-1 0 0,-1 1 1 0 0,1 0-1 0 0,0 0 1 0 0,-1 0-1 0 0,1 0 1 0 0,0 0-1 0 0,0 0 1 0 0,-1 1-1 0 0,1-1 1 0 0,0 0-1 0 0,0 0 1 0 0,1 1 27 0 0,-1 0 0 0 0,1 0 0 0 0,-1 1-1 0 0,0-1 1 0 0,1 0 0 0 0,-1 1 0 0 0,0-1 0 0 0,0 0 0 0 0,1 1 0 0 0,-1 0 0 0 0,-1-1 0 0 0,1 1 0 0 0,1 2-1 0 0,12 28 293 0 0,-13-31-58 0 0,9 1-122 0 0,-10-1-94 0 0,1-1 0 0 0,0 0 0 0 0,-1 0 0 0 0,1 1-1 0 0,0-1 1 0 0,-1 0 0 0 0,1 0 0 0 0,0 0 0 0 0,-1 0 0 0 0,1 0 0 0 0,0 0-1 0 0,0 0 1 0 0,-1 0 0 0 0,1 0 0 0 0,0 0 0 0 0,-1 0 0 0 0,1 0-1 0 0,0-1 1 0 0,-1 1 0 0 0,1 0 0 0 0,0-1 0 0 0,-1 1 0 0 0,1 0 0 0 0,0-1-1 0 0,2-1-5 0 0,0-1-1 0 0,0 1 1 0 0,0-1-1 0 0,-1 0 1 0 0,1 0-1 0 0,-1 0 1 0 0,0 0-1 0 0,0 0 1 0 0,4-7-1 0 0,12-37-253 0 0,-12 32 153 0 0,8-28-2267 0 0,15-73 0 0 0,-22 81 1156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1:04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0 431 0 0,'0'2'995'0'0,"-15"45"3405"0"0,10-27-3507 0 0,-5 34-1 0 0,1 23-760 0 0,-20 219 404 0 0,31-267-536 0 0,-2-28-1 0 0,0 0 0 0 0,0-1 0 0 0,0 1 0 0 0,0 0-1 0 0,0 0 1 0 0,0-1 0 0 0,0 1 0 0 0,1 0 0 0 0,-1-1-1 0 0,0 1 1 0 0,1 0 0 0 0,-1-1 0 0 0,0 1 0 0 0,1-1 0 0 0,-1 1-1 0 0,1 0 1 0 0,-1-1 0 0 0,1 1 0 0 0,-1-1 0 0 0,1 1-1 0 0,-1-1 1 0 0,2 1 0 0 0,8-1-77 0 0,-9 0 50 0 0,4-2-48 0 0,-1 1 1 0 0,1-1-1 0 0,-1 1 1 0 0,1-1-1 0 0,-1 0 1 0 0,0-1-1 0 0,1 1 0 0 0,-1-1 1 0 0,-1 0-1 0 0,1 0 1 0 0,3-3-1 0 0,4-5-562 0 0,-1 1 0 0 0,12-17 0 0 0,-13 15-41 0 0,-1-1 1 0 0,13-24 0 0 0,-18 31 618 0 0,-1 1 1 0 0,0-1 0 0 0,0 1-1 0 0,-1-1 1 0 0,1 0 0 0 0,-1 0-1 0 0,0 1 1 0 0,-1-1 0 0 0,1 0-1 0 0,-1-7 1 0 0,0 13 107 0 0,0 0-1 0 0,0 0 1 0 0,0 0 0 0 0,0-1 0 0 0,0 1 0 0 0,0 0-1 0 0,0 0 1 0 0,0 0 0 0 0,0 0 0 0 0,0-1 0 0 0,-1 1-1 0 0,1 0 1 0 0,0 0 0 0 0,0 0 0 0 0,0-1 0 0 0,0 1-1 0 0,0 0 1 0 0,0 0 0 0 0,0 0 0 0 0,0 0-1 0 0,-1 0 1 0 0,1-1 0 0 0,0 1 0 0 0,0 0 0 0 0,0 0-1 0 0,0 0 1 0 0,0 0 0 0 0,-1 0 0 0 0,1 0 0 0 0,0 0-1 0 0,0 0 1 0 0,0-1 0 0 0,0 1 0 0 0,-1 0 0 0 0,1 0-1 0 0,0 0 1 0 0,0 0 0 0 0,0 0 0 0 0,-1 0 0 0 0,1 0-1 0 0,0 0 1 0 0,0 0 0 0 0,0 0 0 0 0,0 0 0 0 0,-1 0-1 0 0,-10 7 1073 0 0,-7 13-86 0 0,13-12-862 0 0,0 0 0 0 0,1 0 0 0 0,0 0 0 0 0,0 0 0 0 0,1 0 0 0 0,0 1 0 0 0,-3 13 1 0 0,6-17-164 0 0,-1 0 0 0 0,1 0 0 0 0,-1-1 0 0 0,1 1 0 0 0,1 0 0 0 0,-1-1 1 0 0,2 7-1 0 0,-2-9-8 0 0,1 1 0 0 0,-1-1 0 0 0,1 0 0 0 0,0 0 0 0 0,0 0 0 0 0,0 0 0 0 0,1 0 0 0 0,-1 0 0 0 0,0 0 0 0 0,1 0 0 0 0,-1 0 0 0 0,1 0 0 0 0,0-1 0 0 0,-1 1 0 0 0,3 1 0 0 0,-1-1-1 0 0,0-1 0 0 0,0 1 0 0 0,0-1 0 0 0,0 1 0 0 0,0-1 0 0 0,0 0 0 0 0,0 0 0 0 0,0-1 0 0 0,1 1 0 0 0,-1 0 0 0 0,0-1 0 0 0,1 0 0 0 0,-1 0 0 0 0,0 0 0 0 0,1 0 0 0 0,-1-1 0 0 0,0 1 0 0 0,0-1 0 0 0,1 0 0 0 0,-1 0 0 0 0,0 0 0 0 0,3-2 0 0 0,-3 2 0 0 0,9-3-29 0 0,0-2-1 0 0,0 0 0 0 0,-1 0 1 0 0,0-1-1 0 0,0 0 0 0 0,0-1 0 0 0,-1 0 1 0 0,0-1-1 0 0,-1 0 0 0 0,14-18 1 0 0,-22 26-117 0 0,-20 0-40 0 0,16 2 212 0 0,0 0 0 0 0,0 0 0 0 0,0 0 0 0 0,1 0 0 0 0,-1 0 1 0 0,0 1-1 0 0,1-1 0 0 0,-1 1 0 0 0,1 0 0 0 0,-1 0 0 0 0,1 0 0 0 0,0 0 0 0 0,0 0 1 0 0,0 0-1 0 0,0 1 0 0 0,0-1 0 0 0,0 1 0 0 0,1-1 0 0 0,-3 6 0 0 0,3-7-21 0 0,1 0-1 0 0,-1 0 1 0 0,1 0-1 0 0,-1 1 0 0 0,1-1 1 0 0,0 0-1 0 0,0 0 0 0 0,0 0 1 0 0,-1 0-1 0 0,1 0 1 0 0,0 1-1 0 0,0-1 0 0 0,0 0 1 0 0,1 0-1 0 0,-1 0 0 0 0,0 0 1 0 0,0 1-1 0 0,1-1 1 0 0,-1 0-1 0 0,1 0 0 0 0,-1 0 1 0 0,1 0-1 0 0,-1 0 0 0 0,1 0 1 0 0,-1 0-1 0 0,1 0 1 0 0,0 0-1 0 0,0 0 0 0 0,0 0 1 0 0,-1-1-1 0 0,1 1 0 0 0,0 0 1 0 0,0 0-1 0 0,2 0 1 0 0,0 2-4 0 0,1-1 6 0 0,0 1 0 0 0,0 0 0 0 0,1-1 0 0 0,-1 0 0 0 0,1 0 0 0 0,-1 0 0 0 0,1-1 0 0 0,0 1 0 0 0,-1-1 0 0 0,1 0 0 0 0,0-1 0 0 0,0 1 0 0 0,0-1 0 0 0,0 0 0 0 0,7-1 0 0 0,-3 1-111 0 0,-1-2-1 0 0,0 1 1 0 0,0-1-1 0 0,1 0 1 0 0,-1-1-1 0 0,0 0 1 0 0,-1 0-1 0 0,10-6 1 0 0,0-1-375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1:05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31 387 1895 0 0,'0'0'84'0'0,"0"2"-1"0"0,-8 106 3423 0 0,0-22-1197 0 0,8-81-2265 0 0,-1 9 85 0 0,0-1-1 0 0,-4 19 0 0 0,4-29-75 0 0,-1 2 17 0 0,1-3 15 0 0,-1 0 123 0 0,1 0 112 0 0,1-16-331 0 0,3 0 11 0 0,1 0 0 0 0,0 1 0 0 0,1-1 0 0 0,10-20 0 0 0,-14 33 0 0 0,3-10 0 0 0,1 1 0 0 0,1 0 0 0 0,0 0 0 0 0,10-12 0 0 0,-10 16 0 0 0,0 1 0 0 0,1-1 0 0 0,1 2 0 0 0,-7 4 0 0 0,0 1 0 0 0,0-1 0 0 0,1 0 0 0 0,-1 0 0 0 0,0 0 0 0 0,0 1 0 0 0,1-1 0 0 0,-1 1 0 0 0,0-1 0 0 0,0 1 0 0 0,0-1 0 0 0,0 1 0 0 0,0 0 0 0 0,0-1 0 0 0,0 1 0 0 0,0 0 0 0 0,0 0 0 0 0,0 0 0 0 0,0 0 0 0 0,-1 0 0 0 0,1 0 0 0 0,1 1 0 0 0,0 1 0 0 0,1 0 0 0 0,-1 1 0 0 0,0-1 0 0 0,0 0 0 0 0,0 1 0 0 0,0-1 0 0 0,-1 1 0 0 0,0 0 0 0 0,1 0 0 0 0,0 4 0 0 0,0 5 0 0 0,-1 0 0 0 0,1 23 0 0 0,-3-36 0 0 0,1 1 0 0 0,0-1 0 0 0,1 0 0 0 0,-1 1 0 0 0,0-1 0 0 0,0 1 0 0 0,0-1 0 0 0,0 1 0 0 0,0-1 0 0 0,0 0 0 0 0,0 1 0 0 0,1-1 0 0 0,-1 1 0 0 0,0-1 0 0 0,0 0 0 0 0,1 1 0 0 0,-1-1 0 0 0,0 0 0 0 0,1 1 0 0 0,-1-1 0 0 0,0 0 0 0 0,1 1 0 0 0,-1-1 0 0 0,0 0 0 0 0,1 0 0 0 0,-1 0 0 0 0,0 1 0 0 0,1-1 0 0 0,-1 0 0 0 0,1 0 0 0 0,-1 0 0 0 0,1 0 0 0 0,-1 0 0 0 0,0 1 0 0 0,1-1 0 0 0,-1 0 0 0 0,1 0 0 0 0,-1 0 0 0 0,1 0 0 0 0,-1-1 0 0 0,1 1 0 0 0,-1 0 0 0 0,0 0 0 0 0,1 0 0 0 0,-1 0 0 0 0,1 0 0 0 0,-1 0 0 0 0,0-1 0 0 0,1 1 0 0 0,-1 0 0 0 0,1 0 0 0 0,0-1 0 0 0,-1 1 0 0 0,5-2 0 0 0,0 1 1 0 0,-1-1-1 0 0,1 0 0 0 0,0 0 0 0 0,6-4 0 0 0,17-9-13 0 0,-25 14-16 0 0,0 0-1 0 0,1 1 1 0 0,-1-1-1 0 0,1 1 1 0 0,-1-1 0 0 0,0 1-1 0 0,1 0 1 0 0,-1 0-1 0 0,6 1 1 0 0,15 0-86 0 0,-8-4-166 0 0,0-1 0 0 0,21-8 0 0 0,17-4-639 0 0,-53 16 776 0 0,0-1 24 0 0,5-1 107 0 0,-5 2 684 0 0,5 9 326 0 0,-1-3-980 0 0,2-1-27 0 0,-6-5-65 0 0,1 1 0 0 0,-1 0 0 0 0,1-1-1 0 0,0 1 1 0 0,-1-1 0 0 0,1 0 0 0 0,0 0 0 0 0,-1 0 0 0 0,1 1 0 0 0,0-1 0 0 0,-1-1 0 0 0,1 1 0 0 0,0 0 0 0 0,-1 0 0 0 0,1-1 0 0 0,0 1 0 0 0,-1-1 0 0 0,1 1 0 0 0,-1-1-1 0 0,4-1 1 0 0,24-7 606 0 0,-28 11-47 0 0,-1 2-356 0 0,1 1-1 0 0,-1 0 0 0 0,0-1 1 0 0,-1 8-1 0 0,-1 23 67 0 0,2-32-151 0 0,0-2-43 0 0,0-1 0 0 0,0 1 1 0 0,1-1-1 0 0,-1 1 0 0 0,0-1 0 0 0,0 1 1 0 0,0-1-1 0 0,0 1 0 0 0,0-1 1 0 0,1 1-1 0 0,-1-1 0 0 0,0 0 1 0 0,0 1-1 0 0,1-1 0 0 0,-1 1 0 0 0,0-1 1 0 0,1 0-1 0 0,-1 1 0 0 0,0-1 1 0 0,1 0-1 0 0,-1 0 0 0 0,1 1 1 0 0,-1-1-1 0 0,0 0 0 0 0,1 0 0 0 0,-1 1 1 0 0,1-1-1 0 0,-1 0 0 0 0,1 0 1 0 0,-1 0-1 0 0,1 0 0 0 0,-1 0 0 0 0,1 0 1 0 0,-1 0-1 0 0,1 0 0 0 0,-1 0 1 0 0,1 0-1 0 0,0 0-1 0 0,2 0 1 0 0,0 0 0 0 0,0 0 0 0 0,0 0 0 0 0,0-1 0 0 0,0 1 0 0 0,0-1 0 0 0,-1 1 0 0 0,1-1 0 0 0,0 0 0 0 0,0 0 0 0 0,-1 0 0 0 0,1-1 0 0 0,-1 1 0 0 0,1-1 0 0 0,-1 1 0 0 0,0-1 0 0 0,1 0 0 0 0,-1 0 0 0 0,0 0 0 0 0,2-3 0 0 0,5-5 0 0 0,-1-1 0 0 0,0-1 0 0 0,7-12 0 0 0,-8 12 0 0 0,212-373-2312 0 0,-205 355 2324 0 0,-1-2 0 0 0,11-36-1 0 0,-24 68 35 0 0,0 0 0 0 0,0-1 0 0 0,0 1 0 0 0,1 0 0 0 0,-1-1 0 0 0,0 1 0 0 0,0 0 0 0 0,0-1 0 0 0,0 1 0 0 0,0 0 0 0 0,0 0 0 0 0,0-1 0 0 0,0 1 0 0 0,0 0 0 0 0,0-1 1 0 0,0 1-1 0 0,0 0 0 0 0,0-1 0 0 0,0 1 0 0 0,0 0 0 0 0,-1-1 0 0 0,1 1 0 0 0,0 0 0 0 0,0-1 0 0 0,0 1 0 0 0,0 0 0 0 0,0 0 0 0 0,-1-1 0 0 0,1 1 0 0 0,-10 1 456 0 0,-11 14-92 0 0,14-8-371 0 0,1 1 0 0 0,-1 0 0 0 0,1 0-1 0 0,0 0 1 0 0,1 1 0 0 0,-8 17 0 0 0,-19 60 172 0 0,19-48-182 0 0,-1 3-13 0 0,-11 58 0 0 0,20-74-8 0 0,2-1 0 0 0,0 1 0 0 0,2 45 0 0 0,2-65-11 0 0,-1-1 0 0 0,1 1 0 0 0,0-1 0 0 0,0 1 0 0 0,0-1 0 0 0,0 1 0 0 0,1-1 0 0 0,-1 0 0 0 0,1 0 0 0 0,1 0-1 0 0,3 7 1 0 0,-4-9 1 0 0,-1-1 0 0 0,1 1 0 0 0,0-1 0 0 0,-1 1-1 0 0,1-1 1 0 0,0 1 0 0 0,0-1 0 0 0,0 0 0 0 0,0 0-1 0 0,0 0 1 0 0,0 0 0 0 0,0 0 0 0 0,1 0 0 0 0,-1-1-1 0 0,0 1 1 0 0,0-1 0 0 0,1 0 0 0 0,-1 1 0 0 0,0-1-1 0 0,0 0 1 0 0,1 0 0 0 0,-1-1 0 0 0,0 1 0 0 0,4-1-1 0 0,4-2-390 0 0,1-1 1 0 0,-1 0-1 0 0,1 0 0 0 0,-1-1 0 0 0,0-1 0 0 0,-1 0 0 0 0,1 0 0 0 0,-1-1 0 0 0,-1 0 0 0 0,1 0 0 0 0,-1-1 0 0 0,14-17 2572 0 0,-20 36-537 0 0,-1-10-1630 0 0,0 1 1 0 0,-1-1-1 0 0,1 0 1 0 0,0 0-1 0 0,0 0 1 0 0,0 0-1 0 0,0 0 1 0 0,0 0-1 0 0,0 0 1 0 0,0 0-1 0 0,1 0 1 0 0,-1 0-1 0 0,0-1 1 0 0,0 1-1 0 0,1 0 1 0 0,-1-1-1 0 0,0 1 0 0 0,1-1 1 0 0,-1 0-1 0 0,1 1 1 0 0,-1-1-1 0 0,1 0 1 0 0,-1 0-1 0 0,0 0 1 0 0,3 0-1 0 0,-1 0-9 0 0,0-1-1 0 0,0 0 0 0 0,0 0 0 0 0,0 0 1 0 0,0 0-1 0 0,0 0 0 0 0,0 0 0 0 0,-1-1 1 0 0,1 0-1 0 0,3-2 0 0 0,-4 2 51 0 0,0-4 11 0 0,-4 10-56 0 0,1 0 0 0 0,0 1 0 0 0,0-1-1 0 0,0 0 1 0 0,0 0 0 0 0,1 1 0 0 0,0-1-1 0 0,0 0 1 0 0,0 1 0 0 0,0-1-1 0 0,0 0 1 0 0,1 1 0 0 0,0-1 0 0 0,2 7-1 0 0,-2-9-4 0 0,0 0 0 0 0,0 0 0 0 0,0 0 0 0 0,0 0-1 0 0,0-1 1 0 0,0 1 0 0 0,1 0 0 0 0,-1 0 0 0 0,1-1-1 0 0,0 1 1 0 0,-1-1 0 0 0,1 1 0 0 0,0-1 0 0 0,0 0-1 0 0,0 1 1 0 0,0-1 0 0 0,0 0 0 0 0,0 0 0 0 0,0-1-1 0 0,0 1 1 0 0,0 0 0 0 0,0-1 0 0 0,0 1 0 0 0,1-1-1 0 0,-1 0 1 0 0,0 0 0 0 0,0 1 0 0 0,1-2 0 0 0,3 1-1 0 0,-4-1-12 0 0,1 1-1 0 0,-1-1 1 0 0,0 0-1 0 0,1 0 0 0 0,-1 0 1 0 0,0 0-1 0 0,0 0 1 0 0,0-1-1 0 0,0 1 0 0 0,0-1 1 0 0,0 1-1 0 0,0-1 1 0 0,0 0-1 0 0,0 1 0 0 0,-1-1 1 0 0,1 0-1 0 0,-1 0 1 0 0,1 0-1 0 0,1-4 0 0 0,3-5-111 0 0,-1 0 0 0 0,7-18 0 0 0,-11 26 102 0 0,12-41-1116 0 0,16-86 0 0 0,-1-1-634 0 0,-24 116 1636 0 0,43-174 2576 0 0,-57 210-442 0 0,-7 47-1831 0 0,3 1 0 0 0,2 1 0 0 0,4 0 0 0 0,1 101-1 0 0,7-164-164 0 0,0 1 0 0 0,1 0 0 0 0,0 0 0 0 0,1-1 0 0 0,-1 1 0 0 0,1 0 0 0 0,5 11 0 0 0,-6-18-3 0 0,0 1 0 0 0,0 0 0 0 0,0 0 0 0 0,0-1 0 0 0,1 1 0 0 0,-1-1 0 0 0,0 1 0 0 0,1-1 0 0 0,-1 1 0 0 0,1-1 0 0 0,-1 0 0 0 0,1 1 0 0 0,-1-1 0 0 0,1 0-1 0 0,0 0 1 0 0,0-1 0 0 0,0 1 0 0 0,0 0 0 0 0,-1 0 0 0 0,1-1 0 0 0,0 1 0 0 0,0-1 0 0 0,0 0 0 0 0,0 0 0 0 0,0 1 0 0 0,0-1 0 0 0,0 0 0 0 0,0-1 0 0 0,0 1 0 0 0,0 0 0 0 0,0-1-1 0 0,0 1 1 0 0,4-2 0 0 0,3-1 25 0 0,-1-1-1 0 0,0 0 0 0 0,1 0 1 0 0,-2 0-1 0 0,1-1 1 0 0,14-11-1 0 0,40-43-374 0 0,-45 41-52 0 0,4-3-2779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7T11:35:02.0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7:00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8951 0 0,'0'0'3530'0'0,"2"-1"-2724"0"0,5-2-768 0 0,1 0 0 0 0,-1 0 0 0 0,1 1 0 0 0,0 0 0 0 0,0 0 0 0 0,0 1 0 0 0,1 0 0 0 0,-1 0 0 0 0,0 1 0 0 0,0 0 0 0 0,0 1 1 0 0,0 0-1 0 0,0 0 0 0 0,1 1 0 0 0,-2 0 0 0 0,1 0 0 0 0,12 5 0 0 0,-14-4-46 0 0,-1-1 1 0 0,0 1-1 0 0,0 0 0 0 0,0 0 1 0 0,0 0-1 0 0,-1 1 1 0 0,1 0-1 0 0,-1 0 1 0 0,0 0-1 0 0,0 0 1 0 0,0 0-1 0 0,-1 1 0 0 0,1 0 1 0 0,-1 0-1 0 0,0 0 1 0 0,0 0-1 0 0,-1 0 1 0 0,0 1-1 0 0,0-1 1 0 0,0 1-1 0 0,-1 0 0 0 0,1-1 1 0 0,-1 1-1 0 0,-1 0 1 0 0,1 8-1 0 0,-1 0 8 0 0,-2 0 0 0 0,1 0 0 0 0,-2-1 0 0 0,0 1 0 0 0,0-1 0 0 0,-1 0 0 0 0,-1 0 0 0 0,0 0 0 0 0,-1 0 0 0 0,-1-1 0 0 0,0 0 0 0 0,-9 13 0 0 0,-3 4 6 0 0,-13 19 63 0 0,36-48-44 0 0,8-4-44 0 0,15-6-95 0 0,-9 2 80 0 0,-7 3-14 0 0,0 1-1 0 0,0 0 1 0 0,15-3-1 0 0,-20 6 37 0 0,0 0 0 0 0,1 0-1 0 0,-1 1 1 0 0,0 0 0 0 0,1 1-1 0 0,-1-1 1 0 0,0 1 0 0 0,1 0 0 0 0,7 3-1 0 0,-10-3-138 0 0,0 0 0 0 0,1 0 0 0 0,-1-1 0 0 0,0 0 1 0 0,1 0-1 0 0,-1 0 0 0 0,0 0 0 0 0,0-1 0 0 0,1 0 0 0 0,-1 0 0 0 0,0 0 0 0 0,0 0 0 0 0,0 0 0 0 0,0-1 0 0 0,6-3 0 0 0,-3 1-193 0 0,0 0-1 0 0,-1 0 1 0 0,0-1-1 0 0,0 0 1 0 0,0 0 0 0 0,0 0-1 0 0,8-12 1 0 0,-12 15 496 0 0,-1 1-1 0 0,1-1 1 0 0,-1 1 0 0 0,1-1 0 0 0,0 1 0 0 0,0 0 0 0 0,-1 0 0 0 0,1 0-1 0 0,0 0 1 0 0,0 0 0 0 0,0 0 0 0 0,0 1 0 0 0,3-2 0 0 0,29-3 3808 0 0,-14 2-2852 0 0,27-4-1108 0 0,-26 5 0 0 0,0-2 0 0 0,23-6 0 0 0,62-30-2241 0 0,-79 28-2566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9T15:07:06.2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 0 5183 0 0,'0'0'456'0'0,"-12"11"-360"0"0,8-1-96 0 0,3 1-416 0 0,1 0-96 0 0,1 1-16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9T15:07:10.7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1644 455 743 0 0,'0'0'2594'0'0,"-8"-3"-1128"0"0,0 1-1146 0 0,1 0 0 0 0,0 0 0 0 0,-1 0 0 0 0,1 1 0 0 0,-1 0 0 0 0,0 1 0 0 0,1 0 0 0 0,-1 0-1 0 0,-14 2 1 0 0,-5 3-299 0 0,-38 13 0 0 0,27-7 217 0 0,17-5-191 0 0,0 1-1 0 0,0 0 1 0 0,1 2 0 0 0,-36 21-1 0 0,26-11-7 0 0,0 2 0 0 0,2 1-1 0 0,1 1 1 0 0,-33 36 0 0 0,39-35-14 0 0,1 2 1 0 0,-26 41 0 0 0,-25 59 35 0 0,-8-2-29 0 0,-1 4 0 0 0,-48 95 32 0 0,51-86-6 0 0,60-104-52 0 0,-7 15-3 0 0,3 2 0 0 0,-18 67 0 0 0,20-60 42 0 0,-19 82-38 0 0,-4 10 50 0 0,-29 131-47 0 0,68-267-10 0 0,-29 162 20 0 0,-30 126 24 0 0,-6-24 20 0 0,67-270-64 0 0,-63 310 11 0 0,22-14 42 0 0,27-176-37 0 0,-6 138 32 0 0,27-168-48 0 0,0-19 0 0 0,2 20 28 0 0,34 158 0 0 0,-23-155-20 0 0,-13-81-1 0 0,0 0 0 0 0,1 0-1 0 0,1 0 1 0 0,1-1-1 0 0,21 33 1 0 0,-15-26 1 0 0,-1 0 0 0 0,11 30 0 0 0,12 65 14 0 0,-24-72-1 0 0,40 94 0 0 0,-43-126-21 0 0,0 0 0 0 0,13 16 0 0 0,7 12 0 0 0,17 19 64 0 0,-25-34-64 0 0,1-2 0 0 0,1 0 0 0 0,2-1 0 0 0,35 28 0 0 0,-28-29 0 0 0,67 41 0 0 0,-26-20 12 0 0,-56-35 0 0 0,12 9 12 0 0,33 28 0 0 0,-46-34-24 0 0,0-1 0 0 0,34 20 0 0 0,-5-2 30 0 0,-29-19-13 0 0,19 11 0 0 0,7-3-17 0 0,0-1 0 0 0,1-3 0 0 0,71 19 0 0 0,-45-15 22 0 0,0 2-1 0 0,70 36 0 0 0,-93-40-21 0 0,0-2 0 0 0,1-2 0 0 0,55 10 0 0 0,-48-12 0 0 0,34 3 0 0 0,-38-8 0 0 0,-32-5 0 0 0,7 2 4 0 0,0 0-1 0 0,38 14 1 0 0,152 50 49 0 0,-162-54-53 0 0,-9-2 0 0 0,81 13 0 0 0,10-4 0 0 0,-29 1 0 0 0,-72-14 0 0 0,54 7 0 0 0,107 7 31 0 0,9 2 2 0 0,540 21 111 0 0,-437-55-28 0 0,-303 9-114 0 0,195-7 56 0 0,-115 5 12 0 0,-37 1-68 0 0,0-2 1 0 0,0-2 0 0 0,51-13-1 0 0,-11 3 34 0 0,-19 3 3 0 0,43-3 0 0 0,-30 5-25 0 0,-45 4-14 0 0,-12 3 0 0 0,-1-1 0 0 0,1-1 0 0 0,0-2 0 0 0,30-11 0 0 0,-38 10 5 0 0,57-28 65 0 0,47-22-17 0 0,-15 14-82 0 0,-64 28 50 0 0,57-20 5 0 0,29-11 44 0 0,-108 38-62 0 0,-1-1 0 0 0,0 0 0 0 0,-1-1 0 0 0,23-19 0 0 0,80-54 17 0 0,-36 27 4 0 0,58-45 45 0 0,-134 96-71 0 0,30-21 14 0 0,-1-1 0 0 0,39-37 0 0 0,-57 45-4 0 0,0 0 8 0 0,-1 0-1 0 0,31-41 0 0 0,84-163-20 0 0,-81 131 0 0 0,7-19 0 0 0,2-14-48 0 0,-35 66 32 0 0,5-19-5 0 0,-24 56 11 0 0,1 1 0 0 0,1 0 0 0 0,1 0-1 0 0,17-25 1 0 0,7-2 10 0 0,-3-1 0 0 0,45-94 0 0 0,-36 28 0 0 0,-21 55 0 0 0,2-15 0 0 0,21-137 0 0 0,-29 136 0 0 0,27-285 0 0 0,-36 305 32 0 0,3-104 120 0 0,-5-21-152 0 0,-1-98 0 0 0,-25 23 29 0 0,7 114-4 0 0,-34-185-15 0 0,43 303-10 0 0,-2-1 0 0 0,0 1 0 0 0,-2 1 0 0 0,-17-28 0 0 0,-10-11 41 0 0,-64-80-1 0 0,96 135-37 0 0,-17-24 27 0 0,-26-49 0 0 0,47 77-30 0 0,-19-34 0 0 0,-37-53 0 0 0,-12-11 0 0 0,17 25 0 0 0,36 54 0 0 0,-80-124 0 0 0,65 79 0 0 0,25 49 0 0 0,-2 2 0 0 0,1-1 0 0 0,-2 1 0 0 0,0 0 0 0 0,-14-15 0 0 0,0 6 0 0 0,-2 1 0 0 0,-2 1 0 0 0,0 1 0 0 0,-40-24 0 0 0,-42-30 0 0 0,83 60 3 0 0,-120-81 66 0 0,119 77-55 0 0,2-1 0 0 0,0-1 0 0 0,-25-30 0 0 0,33 34-3 0 0,-1 2 0 0 0,-1 0-1 0 0,-1 1 1 0 0,0 0 0 0 0,-36-17-1 0 0,-14-3-10 0 0,42 23 0 0 0,-31-20 0 0 0,-85-53 0 0 0,118 71 0 0 0,-16-10 0 0 0,-86-51 0 0 0,122 72 6 0 0,0 1-1 0 0,0 0 1 0 0,-1 0-1 0 0,1 0 0 0 0,-15-2 1 0 0,-3-1 15 0 0,-184-53 60 0 0,-29-9-88 0 0,-130-28 71 0 0,296 82-65 0 0,-142-23 13 0 0,86 19 47 0 0,-82-9-1 0 0,65 10-58 0 0,-104-5 0 0 0,-152 25 0 0 0,312-1 6 0 0,-148 21-1 0 0,6 4 118 0 0,36-4-129 0 0,155-17 6 0 0,1 2 0 0 0,0 3 0 0 0,-73 27 0 0 0,77-25 0 0 0,-1-3 0 0 0,-74 13 0 0 0,22-6 11 0 0,65-12 2 0 0,-149 38 48 0 0,130-30-29 0 0,1 2 0 0 0,-42 21 1 0 0,43-18-29 0 0,-2-2 0 0 0,-49 12 1 0 0,-29 11-8 0 0,113-37 0 0 0,5-1-4 0 0,0-1 0 0 0,0 1 1 0 0,0-1-1 0 0,0 1 0 0 0,0 0 0 0 0,1 0 0 0 0,-1 0 0 0 0,0 0 0 0 0,0 0 0 0 0,1 1 1 0 0,-1-1-1 0 0,0 0 0 0 0,1 1 0 0 0,-1-1 0 0 0,1 1 0 0 0,0-1 0 0 0,0 1 0 0 0,-1 0 0 0 0,1 0 1 0 0,0-1-1 0 0,1 1 0 0 0,-2 3 0 0 0,-5 20-272 0 0,5-14 127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7:00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728 0 11199 0 0,'-9'6'217'0'0,"1"0"-1"0"0,0 1 0 0 0,0-1 1 0 0,0 1-1 0 0,-11 15 0 0 0,-28 44-209 0 0,29-39 431 0 0,-244 400 2034 0 0,211-325-2341 0 0,-48 143 0 0 0,47-109-80 0 0,-70 142-168 0 0,122-277 117 0 0,-3 5-57 0 0,0 0 1 0 0,0 1-1 0 0,0-1 1 0 0,-1 9-1 0 0,4-14-728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7:01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0 124 743 0 0,'0'2'54'0'0,"0"2"-101"0"0,1 0 0 0 0,-1-1 1 0 0,1 1-1 0 0,-1-1 0 0 0,2 5 1 0 0,-1-5 415 0 0,0 0 1 0 0,1-1-1 0 0,-1 1 1 0 0,0-1 0 0 0,1 1-1 0 0,-1-1 1 0 0,1 1-1 0 0,0-1 1 0 0,0 0 0 0 0,3 3-1 0 0,-3-3-146 0 0,0 0 0 0 0,0-1-1 0 0,1 0 1 0 0,-1 0 0 0 0,0 0-1 0 0,1 0 1 0 0,-1 0 0 0 0,1 0 0 0 0,-1 0-1 0 0,1-1 1 0 0,-1 1 0 0 0,1-1-1 0 0,-1 0 1 0 0,1 1 0 0 0,-1-1 0 0 0,1-1-1 0 0,0 1 1 0 0,-1 0 0 0 0,1-1-1 0 0,-1 1 1 0 0,1-1 0 0 0,-1 0 0 0 0,3 0-1 0 0,5-3 126 0 0,0 0 0 0 0,0-1-1 0 0,-1 0 1 0 0,0 0 0 0 0,16-12-1 0 0,-21 14-194 0 0,0-1 0 0 0,0 0 0 0 0,-1 0 0 0 0,1 0-1 0 0,-1 0 1 0 0,0-1 0 0 0,0 1 0 0 0,0-1 0 0 0,0 0-1 0 0,-1 0 1 0 0,0 0 0 0 0,0 0 0 0 0,1-7 0 0 0,-2 9-139 0 0,-1 1 1 0 0,1 0-1 0 0,-1 0 1 0 0,0 0-1 0 0,0 0 1 0 0,0-1-1 0 0,0 1 1 0 0,0 0 0 0 0,-1 0-1 0 0,1 0 1 0 0,0 0-1 0 0,-1-1 1 0 0,0 1-1 0 0,0 0 1 0 0,1 0-1 0 0,-1 0 1 0 0,0 0-1 0 0,-3-3 1 0 0,2 2 22 0 0,-1 1 0 0 0,1-1 0 0 0,-1 1 0 0 0,0 0 0 0 0,0-1 1 0 0,0 1-1 0 0,0 1 0 0 0,0-1 0 0 0,0 0 0 0 0,-6-1 0 0 0,0 0 22 0 0,1 0 0 0 0,-1 1 0 0 0,0 1 0 0 0,0-1 0 0 0,0 2-1 0 0,0-1 1 0 0,0 1 0 0 0,-12 1 0 0 0,11 1-161 0 0,8-2-432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7:01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225 657 12751 0 0,'0'0'619'0'0,"-2"-1"-268"0"0,-4 0-294 0 0,0 0 0 0 0,0 0 0 0 0,0 0 0 0 0,0 1 0 0 0,0 0 0 0 0,0 0 0 0 0,0 0 0 0 0,0 1 0 0 0,0 0 1 0 0,0 0-1 0 0,-8 3 0 0 0,6-2 4 0 0,0 2 0 0 0,0-1 0 0 0,0 1 0 0 0,0 1 0 0 0,0-1 1 0 0,1 1-1 0 0,-11 10 0 0 0,12-10-45 0 0,0 1 0 0 0,0 0 0 0 0,0 0 0 0 0,1 1 0 0 0,0 0 0 0 0,0 0 0 0 0,1 0 0 0 0,0 0 0 0 0,0 1 0 0 0,1-1 0 0 0,0 1 0 0 0,0 0 0 0 0,0 0 0 0 0,1 0 0 0 0,1 1 0 0 0,-1-1 0 0 0,1 0 0 0 0,0 10 0 0 0,1-16-18 0 0,1 0 1 0 0,-1 0-1 0 0,0 0 0 0 0,0 1 0 0 0,1-1 0 0 0,-1 0 1 0 0,1 0-1 0 0,-1 0 0 0 0,1 0 0 0 0,0 0 1 0 0,0 0-1 0 0,0 0 0 0 0,0 0 0 0 0,1-1 0 0 0,-1 1 1 0 0,0 0-1 0 0,1 0 0 0 0,-1-1 0 0 0,1 1 0 0 0,-1-1 1 0 0,1 0-1 0 0,0 1 0 0 0,2 0 0 0 0,-2-1-4 0 0,1 0-1 0 0,0 0 1 0 0,0-1-1 0 0,-1 1 1 0 0,1-1-1 0 0,0 1 1 0 0,0-1-1 0 0,0 0 1 0 0,-1 0-1 0 0,1 0 1 0 0,0-1-1 0 0,0 1 1 0 0,0-1-1 0 0,-1 1 1 0 0,1-1-1 0 0,0 0 1 0 0,4-2-1 0 0,18-11-81 0 0,-1 0 1 0 0,0-1-1 0 0,41-35 0 0 0,-31 23-1 0 0,74-53-67 0 0,57-47 3 0 0,-141 106 149 0 0,0-2 0 0 0,-2 0 0 0 0,-1-2 0 0 0,-1 0 0 0 0,-1-2 0 0 0,29-53 0 0 0,-35 55 27 0 0,-2-1 0 0 0,0-1 0 0 0,-2 0 0 0 0,-1 0 0 0 0,-1-1 1 0 0,-1 0-1 0 0,-2 0 0 0 0,1-30 0 0 0,-4 53 18 0 0,-1-1 1 0 0,0 0-1 0 0,0 1 1 0 0,-1-1-1 0 0,0 1 0 0 0,0-1 1 0 0,-1-5-1 0 0,1 10-28 0 0,1 0 0 0 0,-1 0 0 0 0,1 0 0 0 0,-1 0 0 0 0,1 0 0 0 0,-1 0 0 0 0,0 1 0 0 0,0-1 0 0 0,1 0 0 0 0,-1 0-1 0 0,0 0 1 0 0,0 1 0 0 0,0-1 0 0 0,0 0 0 0 0,0 1 0 0 0,-1-1 0 0 0,0 0 1 0 0,1 1 0 0 0,-1-1 0 0 0,0 1 0 0 0,0 0-1 0 0,1 0 1 0 0,-1 0 0 0 0,0 0 0 0 0,0 0 0 0 0,0 0 0 0 0,1 0 0 0 0,-1 0 0 0 0,0 1-1 0 0,-2 0 1 0 0,-4 2 26 0 0,-1 1 0 0 0,1-1 0 0 0,0 1-1 0 0,1 1 1 0 0,-15 10 0 0 0,-34 32 57 0 0,53-44-89 0 0,-26 25 15 0 0,2 0 1 0 0,-37 51-1 0 0,-34 71-29 0 0,81-120 6 0 0,1 0 0 0 0,-20 55-1 0 0,29-64 3 0 0,1 0 0 0 0,0 0 0 0 0,2 1 0 0 0,1 0 0 0 0,-1 24 0 0 0,3-38-4 0 0,1-1 0 0 0,1 0 1 0 0,-1 0-1 0 0,1 1 0 0 0,0-1 0 0 0,1 0 0 0 0,0 0 0 0 0,0 0 1 0 0,1 0-1 0 0,-1-1 0 0 0,1 1 0 0 0,1 0 0 0 0,-1-1 1 0 0,1 0-1 0 0,0 0 0 0 0,1 0 0 0 0,-1-1 0 0 0,1 1 1 0 0,0-1-1 0 0,1 0 0 0 0,-1-1 0 0 0,1 1 0 0 0,0-1 1 0 0,0 0-1 0 0,0 0 0 0 0,1-1 0 0 0,8 4 0 0 0,5 0 7 0 0,1-1-1 0 0,0-1 1 0 0,-1 0-1 0 0,2-2 1 0 0,22 1-1 0 0,3-3-880 0 0,57-5 0 0 0,-71 1-87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7:05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72 511 0 0,'0'0'10744'0'0,"2"0"-10209"0"0,26 5 236 0 0,0-2 0 0 0,1-1 0 0 0,47-2 0 0 0,-65-1-886 0 0,0 0-1 0 0,-1-1 1 0 0,1 0-1 0 0,-1 0 1 0 0,1-1-1 0 0,-1-1 1 0 0,0 0 0 0 0,0 0-1 0 0,0-1 1 0 0,-1 0-1 0 0,0-1 1 0 0,0 0-1 0 0,9-7 1 0 0,-7 2-1304 0 0,-2-2-69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" name="Shape 31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44" name="Shape 31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Great potential: phase synchronization, multi-frequency wake mixing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711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118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27" name="Rechthoek 6"/>
          <p:cNvSpPr/>
          <p:nvPr/>
        </p:nvSpPr>
        <p:spPr>
          <a:xfrm>
            <a:off x="-10751" y="0"/>
            <a:ext cx="12202752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Plaats hier de titel van de presentatie, max. 2 regels"/>
          <p:cNvSpPr txBox="1">
            <a:spLocks noGrp="1"/>
          </p:cNvSpPr>
          <p:nvPr>
            <p:ph type="title" hasCustomPrompt="1"/>
          </p:nvPr>
        </p:nvSpPr>
        <p:spPr>
          <a:xfrm>
            <a:off x="2153412" y="3879851"/>
            <a:ext cx="9358257" cy="16210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800">
                <a:solidFill>
                  <a:srgbClr val="FFFFFF"/>
                </a:solidFill>
              </a:defRPr>
            </a:lvl1pPr>
          </a:lstStyle>
          <a:p>
            <a:r>
              <a:t>Plaats hier de titel van de presentatie, max. 2 regels</a:t>
            </a:r>
          </a:p>
        </p:txBody>
      </p:sp>
      <p:sp>
        <p:nvSpPr>
          <p:cNvPr id="129" name="Tekstvak 4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Titelpagina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782466" y="5664394"/>
            <a:ext cx="3729204" cy="2484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ClrTx/>
              <a:buSzTx/>
              <a:buNone/>
              <a:defRPr b="1">
                <a:solidFill>
                  <a:srgbClr val="FFFFFF"/>
                </a:solidFill>
              </a:defRPr>
            </a:lvl1pPr>
            <a:lvl2pPr marL="0" indent="457200" algn="r">
              <a:buClrTx/>
              <a:buSzTx/>
              <a:buNone/>
              <a:defRPr b="1">
                <a:solidFill>
                  <a:srgbClr val="FFFFFF"/>
                </a:solidFill>
              </a:defRPr>
            </a:lvl2pPr>
            <a:lvl3pPr indent="914400" algn="r">
              <a:buClrTx/>
              <a:buFontTx/>
              <a:defRPr b="1">
                <a:solidFill>
                  <a:srgbClr val="FFFFFF"/>
                </a:solidFill>
              </a:defRPr>
            </a:lvl3pPr>
            <a:lvl4pPr indent="1371600" algn="r">
              <a:buClrTx/>
              <a:buFontTx/>
              <a:defRPr b="1">
                <a:solidFill>
                  <a:srgbClr val="FFFFFF"/>
                </a:solidFill>
              </a:defRPr>
            </a:lvl4pPr>
            <a:lvl5pPr marL="0" indent="1828800" algn="r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5pPr>
          </a:lstStyle>
          <a:p>
            <a:r>
              <a:t>Naam van de spreker of datum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4" name="Tijdelijke aanduiding voor tekst 49"/>
          <p:cNvSpPr>
            <a:spLocks noGrp="1"/>
          </p:cNvSpPr>
          <p:nvPr>
            <p:ph type="body" idx="21" hasCustomPrompt="1"/>
          </p:nvPr>
        </p:nvSpPr>
        <p:spPr>
          <a:xfrm>
            <a:off x="-10752" y="0"/>
            <a:ext cx="12202753" cy="6858000"/>
          </a:xfrm>
          <a:prstGeom prst="rect">
            <a:avLst/>
          </a:prstGeom>
          <a:solidFill>
            <a:srgbClr val="6CC24A"/>
          </a:solidFill>
        </p:spPr>
        <p:txBody>
          <a:bodyPr>
            <a:normAutofit/>
          </a:bodyPr>
          <a:lstStyle>
            <a:lvl1pPr marL="0" indent="0">
              <a:buClrTx/>
              <a:buSzTx/>
              <a:buNone/>
            </a:lvl1pPr>
          </a:lstStyle>
          <a:p>
            <a:r>
              <a:rPr dirty="0"/>
              <a:t>  </a:t>
            </a:r>
          </a:p>
        </p:txBody>
      </p: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3FD562B1-BCC1-B244-96D2-5173AD7012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450" y="5847858"/>
            <a:ext cx="1460500" cy="6985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3D23CA7-B714-F332-A930-4EEABC49D6EE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282F758C-96DE-F79E-CD62-0B2C71EB8DD2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84A1054A-835A-C9BB-159A-809E2EAB0F8B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04144EA5-CF99-EB22-6C4D-97CC3E00AB04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9FA3DBEB-FA6A-A824-8378-185A74F362AD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84CC8CBA-2A39-98BA-EAFD-C34D1DCCF6CD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17B39B0E-5B0D-9927-CB9C-3AB8F125BCF2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87A485E7-0741-2520-D249-49A0FF67384E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2900FD93-92E2-98B0-45A1-C220948BFEE0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D448D5AB-56AC-5B42-0D8E-3443A5F60CD0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85756472-E828-6430-CCC0-6164D5B45FD8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FE1129FB-C814-9D9A-23A2-C699AF1B92EA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4ED0B218-B1D0-83F3-560E-EB4E31E05134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8E3203B8-0FF6-D429-F346-6D8EB1C63F75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311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2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3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4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5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6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7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8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20" name="Plaats hier je titel"/>
          <p:cNvSpPr txBox="1">
            <a:spLocks noGrp="1"/>
          </p:cNvSpPr>
          <p:nvPr>
            <p:ph type="title" hasCustomPrompt="1"/>
          </p:nvPr>
        </p:nvSpPr>
        <p:spPr>
          <a:xfrm>
            <a:off x="698500" y="741499"/>
            <a:ext cx="10775071" cy="490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Plaats hier je titel</a:t>
            </a:r>
          </a:p>
        </p:txBody>
      </p:sp>
      <p:sp>
        <p:nvSpPr>
          <p:cNvPr id="3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9785" y="6246130"/>
            <a:ext cx="182216" cy="1728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22" name="Tekstvak 4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Alleen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titel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E6D7CA-9B46-E46C-4222-849038041943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774D29EA-407C-4524-6C19-F737EE7699ED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CC64BF20-4BC3-FA04-C40E-D888551904E9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C4A19F5E-D5B5-6F9D-BE70-820A390364A4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093F9051-E1B6-92A9-8DA0-E47F12B53FDC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2B3B4B1D-DA21-F8F5-C036-D0B299E483E3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AB3007CB-EB9C-A432-8151-C9442B931E40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ACAB154C-089A-A075-1805-29C1C2E70E56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4975C522-E3F7-761C-A193-701C081C30E0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CD620E3A-4A5E-11A5-8454-25937019C344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C0F68169-6A7C-1331-DF1A-C1CAD0E849A5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0B2556FE-2BDA-7278-70CF-4B41F0FBF310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15285EFF-69DC-6DB0-81B1-5EF3809004B0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4A11A2BD-88AD-B54E-F524-3A40D2032849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363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4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5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6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7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8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9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0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72" name="Plaats hier je titel"/>
          <p:cNvSpPr txBox="1">
            <a:spLocks noGrp="1"/>
          </p:cNvSpPr>
          <p:nvPr>
            <p:ph type="title" hasCustomPrompt="1"/>
          </p:nvPr>
        </p:nvSpPr>
        <p:spPr>
          <a:xfrm>
            <a:off x="698500" y="741499"/>
            <a:ext cx="10775071" cy="490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Plaats hier je titel</a:t>
            </a:r>
          </a:p>
        </p:txBody>
      </p:sp>
      <p:sp>
        <p:nvSpPr>
          <p:cNvPr id="37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1591900"/>
            <a:ext cx="10773500" cy="43564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Klik hier om een bullet te plaatsen.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9785" y="6246130"/>
            <a:ext cx="182216" cy="1728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75" name="Tekstvak 6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Tekst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7606E3-5A65-5FC6-0F33-5B19C2F9C37D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39E2278B-0776-BB2D-6677-4E104E3A822A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3ADFB4AB-E027-3F09-C483-BFEAD5D8984E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0C761F62-739D-9655-0498-504DD7E9B272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5BF9CAEB-5882-EB26-8ADA-2832D38D0932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3C1F6A6C-315F-A29A-2454-A4FDE962B3D8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2B102860-4CFC-3DA2-94A0-0275EE0CC171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7B6346ED-FE56-9698-D104-AB68843C7989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523C3F3A-E7FE-8FFD-831B-536D27193C5F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B53881C8-8D0E-1FAA-C91E-877D30464898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0FA222B2-0F79-D9B3-8D69-966428708B28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452459A5-C7E3-423B-467D-1169062E280C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73EC423D-7B54-EAEE-6AA2-4DCA2EBC2959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2EE6D85D-9180-4FFB-4E4B-AEF2E7949CE1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kst (W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684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5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6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7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8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9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90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91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93" name="Body Level One…"/>
          <p:cNvSpPr txBox="1">
            <a:spLocks noGrp="1"/>
          </p:cNvSpPr>
          <p:nvPr>
            <p:ph type="body" idx="1"/>
          </p:nvPr>
        </p:nvSpPr>
        <p:spPr>
          <a:xfrm>
            <a:off x="698498" y="718513"/>
            <a:ext cx="10798176" cy="52298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ClrTx/>
              <a:buSzTx/>
              <a:buNone/>
              <a:defRPr sz="4400"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  <a:lvl2pPr marL="0" indent="0" algn="ctr">
              <a:buClrTx/>
              <a:buSzTx/>
              <a:buNone/>
              <a:defRPr sz="4400"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2pPr>
            <a:lvl3pPr algn="ctr">
              <a:buClrTx/>
              <a:buFontTx/>
              <a:defRPr sz="4400"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3pPr>
            <a:lvl4pPr algn="ctr">
              <a:buClrTx/>
              <a:buFontTx/>
              <a:defRPr sz="4400"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4pPr>
            <a:lvl5pPr marL="0" indent="0" algn="ctr">
              <a:buClrTx/>
              <a:buSzTx/>
              <a:buFontTx/>
              <a:buNone/>
              <a:defRPr sz="4400"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94" name="Tekstvak 6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Tekst</a:t>
            </a:r>
            <a:r>
              <a:rPr dirty="0">
                <a:solidFill>
                  <a:schemeClr val="tx1"/>
                </a:solidFill>
              </a:rPr>
              <a:t> (Wit)</a:t>
            </a:r>
          </a:p>
        </p:txBody>
      </p:sp>
      <p:sp>
        <p:nvSpPr>
          <p:cNvPr id="7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9785" y="6246130"/>
            <a:ext cx="182216" cy="1728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6C294A7-9E89-BBF9-ACEC-E1B0EE6C7558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CEDF56E0-65DC-DB14-0424-856A36460EE9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DA52D894-1346-17A2-579D-DDB5A8193E03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69A3717E-4E67-A0CF-0267-55C2CCC39140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FE1FD93E-E718-273C-61F5-49A4BF85536F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8FC0CE83-C6C3-E898-FF2A-7C5D87F3A4C0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6C2C962B-4AFB-BAFA-3387-CC58C2C2E5D8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84C1147C-28F3-5282-C4C1-2965C6BAD438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51A3CB89-269F-4D60-28C8-7436E8344F80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4506FAC0-42D4-ED8F-3ACD-33C65C573E6B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882B984B-E77F-D6E1-438A-F3F3AC0F6936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A304DA1C-F988-B353-D7F2-361D6AAB35C4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9AF57F1C-4D90-9529-9418-7C8287FBB247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60B90420-9BB2-7DBB-B650-04518FE5B6A9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C091C66-A822-464B-80B7-A8CF7835BC01}"/>
              </a:ext>
            </a:extLst>
          </p:cNvPr>
          <p:cNvSpPr/>
          <p:nvPr userDrawn="1"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rgbClr val="017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153413" y="3879852"/>
            <a:ext cx="9358256" cy="1621063"/>
          </a:xfrm>
        </p:spPr>
        <p:txBody>
          <a:bodyPr anchor="b"/>
          <a:lstStyle>
            <a:lvl1pPr algn="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0" name="Ondertitel 2">
            <a:extLst>
              <a:ext uri="{FF2B5EF4-FFF2-40B4-BE49-F238E27FC236}">
                <a16:creationId xmlns:a16="http://schemas.microsoft.com/office/drawing/2014/main" id="{DCA2E186-C179-48A4-9379-03A230273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466" y="5664394"/>
            <a:ext cx="3729203" cy="248472"/>
          </a:xfrm>
        </p:spPr>
        <p:txBody>
          <a:bodyPr anchor="ctr"/>
          <a:lstStyle>
            <a:lvl1pPr marL="0" indent="0" algn="r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grpSp>
        <p:nvGrpSpPr>
          <p:cNvPr id="71" name="Groep 70">
            <a:extLst>
              <a:ext uri="{FF2B5EF4-FFF2-40B4-BE49-F238E27FC236}">
                <a16:creationId xmlns:a16="http://schemas.microsoft.com/office/drawing/2014/main" id="{5BA6ADDA-A3D9-4F53-A15C-EF832D58A10A}"/>
              </a:ext>
            </a:extLst>
          </p:cNvPr>
          <p:cNvGrpSpPr/>
          <p:nvPr userDrawn="1"/>
        </p:nvGrpSpPr>
        <p:grpSpPr>
          <a:xfrm>
            <a:off x="-7461" y="-1785440"/>
            <a:ext cx="2591201" cy="1583828"/>
            <a:chOff x="-7461" y="-3153547"/>
            <a:chExt cx="2591201" cy="1583828"/>
          </a:xfrm>
        </p:grpSpPr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70CDFA3A-CBF0-451D-856A-4820DC88F6AA}"/>
                </a:ext>
              </a:extLst>
            </p:cNvPr>
            <p:cNvSpPr/>
            <p:nvPr userDrawn="1"/>
          </p:nvSpPr>
          <p:spPr>
            <a:xfrm>
              <a:off x="-7461" y="-3153547"/>
              <a:ext cx="2591201" cy="158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0F2CA7F3-0C71-4B73-955D-8C282A15765C}"/>
                </a:ext>
              </a:extLst>
            </p:cNvPr>
            <p:cNvSpPr/>
            <p:nvPr userDrawn="1"/>
          </p:nvSpPr>
          <p:spPr>
            <a:xfrm>
              <a:off x="90810" y="-3050990"/>
              <a:ext cx="2412000" cy="252000"/>
            </a:xfrm>
            <a:prstGeom prst="rect">
              <a:avLst/>
            </a:prstGeom>
            <a:solidFill>
              <a:srgbClr val="211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Kleuren aanpassen (vlam)</a:t>
              </a:r>
            </a:p>
          </p:txBody>
        </p:sp>
        <p:sp>
          <p:nvSpPr>
            <p:cNvPr id="74" name="Ovaal 73">
              <a:extLst>
                <a:ext uri="{FF2B5EF4-FFF2-40B4-BE49-F238E27FC236}">
                  <a16:creationId xmlns:a16="http://schemas.microsoft.com/office/drawing/2014/main" id="{44DA4C16-C8D1-41C4-83FD-C40B0D779596}"/>
                </a:ext>
              </a:extLst>
            </p:cNvPr>
            <p:cNvSpPr/>
            <p:nvPr userDrawn="1"/>
          </p:nvSpPr>
          <p:spPr>
            <a:xfrm>
              <a:off x="90809" y="-2650284"/>
              <a:ext cx="260914" cy="259683"/>
            </a:xfrm>
            <a:prstGeom prst="ellipse">
              <a:avLst/>
            </a:prstGeom>
            <a:solidFill>
              <a:srgbClr val="211F2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DE7F7FF9-5EF0-491D-BD4C-1E24A4181072}"/>
                </a:ext>
              </a:extLst>
            </p:cNvPr>
            <p:cNvSpPr/>
            <p:nvPr userDrawn="1"/>
          </p:nvSpPr>
          <p:spPr>
            <a:xfrm>
              <a:off x="456491" y="-2650284"/>
              <a:ext cx="2067634" cy="36093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Selecteer de vlam. Klik </a:t>
              </a:r>
              <a:r>
                <a:rPr kumimoji="0" lang="nl-NL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rechter-muisknop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en kies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‘Opvulling’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</a:t>
              </a:r>
            </a:p>
          </p:txBody>
        </p:sp>
        <p:sp>
          <p:nvSpPr>
            <p:cNvPr id="76" name="Ovaal 75">
              <a:extLst>
                <a:ext uri="{FF2B5EF4-FFF2-40B4-BE49-F238E27FC236}">
                  <a16:creationId xmlns:a16="http://schemas.microsoft.com/office/drawing/2014/main" id="{343F3D1A-8BC5-42E7-8D9D-5C8679D78453}"/>
                </a:ext>
              </a:extLst>
            </p:cNvPr>
            <p:cNvSpPr/>
            <p:nvPr userDrawn="1"/>
          </p:nvSpPr>
          <p:spPr>
            <a:xfrm>
              <a:off x="90809" y="-2213959"/>
              <a:ext cx="260914" cy="259683"/>
            </a:xfrm>
            <a:prstGeom prst="ellipse">
              <a:avLst/>
            </a:prstGeom>
            <a:solidFill>
              <a:srgbClr val="211F2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FD1FC273-C632-4732-A84A-5B6C6EC08D44}"/>
                </a:ext>
              </a:extLst>
            </p:cNvPr>
            <p:cNvSpPr/>
            <p:nvPr userDrawn="1"/>
          </p:nvSpPr>
          <p:spPr>
            <a:xfrm>
              <a:off x="456491" y="-2213958"/>
              <a:ext cx="2067634" cy="58642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Kies een van de themakleuren of klik op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‘Pipet’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en kies een van de kleuren die hiernaast staan. </a:t>
              </a:r>
              <a:endPara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rgbClr val="211F2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50" name="Tijdelijke aanduiding voor tekst 49">
            <a:extLst>
              <a:ext uri="{FF2B5EF4-FFF2-40B4-BE49-F238E27FC236}">
                <a16:creationId xmlns:a16="http://schemas.microsoft.com/office/drawing/2014/main" id="{2ECA0797-017C-7F4F-85C9-1B518C2D7E4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-10751" y="0"/>
            <a:ext cx="12202751" cy="6858000"/>
          </a:xfrm>
          <a:custGeom>
            <a:avLst/>
            <a:gdLst>
              <a:gd name="connsiteX0" fmla="*/ 9196825 w 12202751"/>
              <a:gd name="connsiteY0" fmla="*/ 6253791 h 6858000"/>
              <a:gd name="connsiteX1" fmla="*/ 9228283 w 12202751"/>
              <a:gd name="connsiteY1" fmla="*/ 6260764 h 6858000"/>
              <a:gd name="connsiteX2" fmla="*/ 9319129 w 12202751"/>
              <a:gd name="connsiteY2" fmla="*/ 6797771 h 6858000"/>
              <a:gd name="connsiteX3" fmla="*/ 9315062 w 12202751"/>
              <a:gd name="connsiteY3" fmla="*/ 6858000 h 6858000"/>
              <a:gd name="connsiteX4" fmla="*/ 8712780 w 12202751"/>
              <a:gd name="connsiteY4" fmla="*/ 6858000 h 6858000"/>
              <a:gd name="connsiteX5" fmla="*/ 8752852 w 12202751"/>
              <a:gd name="connsiteY5" fmla="*/ 6786092 h 6858000"/>
              <a:gd name="connsiteX6" fmla="*/ 9165949 w 12202751"/>
              <a:gd name="connsiteY6" fmla="*/ 6254507 h 6858000"/>
              <a:gd name="connsiteX7" fmla="*/ 9196825 w 12202751"/>
              <a:gd name="connsiteY7" fmla="*/ 6253791 h 6858000"/>
              <a:gd name="connsiteX8" fmla="*/ 6322661 w 12202751"/>
              <a:gd name="connsiteY8" fmla="*/ 860036 h 6858000"/>
              <a:gd name="connsiteX9" fmla="*/ 6406295 w 12202751"/>
              <a:gd name="connsiteY9" fmla="*/ 923793 h 6858000"/>
              <a:gd name="connsiteX10" fmla="*/ 6343263 w 12202751"/>
              <a:gd name="connsiteY10" fmla="*/ 1578190 h 6858000"/>
              <a:gd name="connsiteX11" fmla="*/ 3612233 w 12202751"/>
              <a:gd name="connsiteY11" fmla="*/ 6735009 h 6858000"/>
              <a:gd name="connsiteX12" fmla="*/ 3592717 w 12202751"/>
              <a:gd name="connsiteY12" fmla="*/ 6858000 h 6858000"/>
              <a:gd name="connsiteX13" fmla="*/ 0 w 12202751"/>
              <a:gd name="connsiteY13" fmla="*/ 6858000 h 6858000"/>
              <a:gd name="connsiteX14" fmla="*/ 0 w 12202751"/>
              <a:gd name="connsiteY14" fmla="*/ 6632489 h 6858000"/>
              <a:gd name="connsiteX15" fmla="*/ 339610 w 12202751"/>
              <a:gd name="connsiteY15" fmla="*/ 6322172 h 6858000"/>
              <a:gd name="connsiteX16" fmla="*/ 5674132 w 12202751"/>
              <a:gd name="connsiteY16" fmla="*/ 1607274 h 6858000"/>
              <a:gd name="connsiteX17" fmla="*/ 6322661 w 12202751"/>
              <a:gd name="connsiteY17" fmla="*/ 860036 h 6858000"/>
              <a:gd name="connsiteX18" fmla="*/ 11650950 w 12202751"/>
              <a:gd name="connsiteY18" fmla="*/ 0 h 6858000"/>
              <a:gd name="connsiteX19" fmla="*/ 12202751 w 12202751"/>
              <a:gd name="connsiteY19" fmla="*/ 0 h 6858000"/>
              <a:gd name="connsiteX20" fmla="*/ 12202751 w 12202751"/>
              <a:gd name="connsiteY20" fmla="*/ 4442690 h 6858000"/>
              <a:gd name="connsiteX21" fmla="*/ 12090669 w 12202751"/>
              <a:gd name="connsiteY21" fmla="*/ 4422014 h 6858000"/>
              <a:gd name="connsiteX22" fmla="*/ 10571396 w 12202751"/>
              <a:gd name="connsiteY22" fmla="*/ 2213198 h 6858000"/>
              <a:gd name="connsiteX23" fmla="*/ 11525799 w 12202751"/>
              <a:gd name="connsiteY23" fmla="*/ 135882 h 6858000"/>
              <a:gd name="connsiteX24" fmla="*/ 0 w 12202751"/>
              <a:gd name="connsiteY24" fmla="*/ 0 h 6858000"/>
              <a:gd name="connsiteX25" fmla="*/ 2054194 w 12202751"/>
              <a:gd name="connsiteY25" fmla="*/ 0 h 6858000"/>
              <a:gd name="connsiteX26" fmla="*/ 1941123 w 12202751"/>
              <a:gd name="connsiteY26" fmla="*/ 75811 h 6858000"/>
              <a:gd name="connsiteX27" fmla="*/ 206525 w 12202751"/>
              <a:gd name="connsiteY27" fmla="*/ 1437904 h 6858000"/>
              <a:gd name="connsiteX28" fmla="*/ 0 w 12202751"/>
              <a:gd name="connsiteY28" fmla="*/ 16323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202751" h="6858000">
                <a:moveTo>
                  <a:pt x="9196825" y="6253791"/>
                </a:moveTo>
                <a:cubicBezTo>
                  <a:pt x="9207202" y="6254820"/>
                  <a:pt x="9217676" y="6257130"/>
                  <a:pt x="9228283" y="6260764"/>
                </a:cubicBezTo>
                <a:cubicBezTo>
                  <a:pt x="9307834" y="6289395"/>
                  <a:pt x="9333091" y="6516346"/>
                  <a:pt x="9319129" y="6797771"/>
                </a:cubicBezTo>
                <a:lnTo>
                  <a:pt x="9315062" y="6858000"/>
                </a:lnTo>
                <a:lnTo>
                  <a:pt x="8712780" y="6858000"/>
                </a:lnTo>
                <a:lnTo>
                  <a:pt x="8752852" y="6786092"/>
                </a:lnTo>
                <a:cubicBezTo>
                  <a:pt x="8924836" y="6476801"/>
                  <a:pt x="9040774" y="6272774"/>
                  <a:pt x="9165949" y="6254507"/>
                </a:cubicBezTo>
                <a:cubicBezTo>
                  <a:pt x="9176167" y="6253017"/>
                  <a:pt x="9186447" y="6252763"/>
                  <a:pt x="9196825" y="6253791"/>
                </a:cubicBezTo>
                <a:close/>
                <a:moveTo>
                  <a:pt x="6322661" y="860036"/>
                </a:moveTo>
                <a:cubicBezTo>
                  <a:pt x="6359190" y="857387"/>
                  <a:pt x="6388114" y="876530"/>
                  <a:pt x="6406295" y="923793"/>
                </a:cubicBezTo>
                <a:cubicBezTo>
                  <a:pt x="6454783" y="1049825"/>
                  <a:pt x="6420842" y="1229178"/>
                  <a:pt x="6343263" y="1578190"/>
                </a:cubicBezTo>
                <a:cubicBezTo>
                  <a:pt x="5856638" y="3709453"/>
                  <a:pt x="3958041" y="5234882"/>
                  <a:pt x="3612233" y="6735009"/>
                </a:cubicBezTo>
                <a:lnTo>
                  <a:pt x="3592717" y="6858000"/>
                </a:lnTo>
                <a:lnTo>
                  <a:pt x="0" y="6858000"/>
                </a:lnTo>
                <a:lnTo>
                  <a:pt x="0" y="6632489"/>
                </a:lnTo>
                <a:lnTo>
                  <a:pt x="339610" y="6322172"/>
                </a:lnTo>
                <a:cubicBezTo>
                  <a:pt x="2196386" y="4691797"/>
                  <a:pt x="4577580" y="3447091"/>
                  <a:pt x="5674132" y="1607274"/>
                </a:cubicBezTo>
                <a:cubicBezTo>
                  <a:pt x="5863233" y="1292194"/>
                  <a:pt x="6164370" y="871513"/>
                  <a:pt x="6322661" y="860036"/>
                </a:cubicBezTo>
                <a:close/>
                <a:moveTo>
                  <a:pt x="11650950" y="0"/>
                </a:moveTo>
                <a:lnTo>
                  <a:pt x="12202751" y="0"/>
                </a:lnTo>
                <a:lnTo>
                  <a:pt x="12202751" y="4442690"/>
                </a:lnTo>
                <a:lnTo>
                  <a:pt x="12090669" y="4422014"/>
                </a:lnTo>
                <a:cubicBezTo>
                  <a:pt x="11211465" y="4223417"/>
                  <a:pt x="10568413" y="3552240"/>
                  <a:pt x="10571396" y="2213198"/>
                </a:cubicBezTo>
                <a:cubicBezTo>
                  <a:pt x="10572439" y="1498198"/>
                  <a:pt x="10939503" y="807920"/>
                  <a:pt x="11525799" y="135882"/>
                </a:cubicBezTo>
                <a:close/>
                <a:moveTo>
                  <a:pt x="0" y="0"/>
                </a:moveTo>
                <a:lnTo>
                  <a:pt x="2054194" y="0"/>
                </a:lnTo>
                <a:lnTo>
                  <a:pt x="1941123" y="75811"/>
                </a:lnTo>
                <a:cubicBezTo>
                  <a:pt x="1355823" y="476321"/>
                  <a:pt x="767225" y="928929"/>
                  <a:pt x="206525" y="1437904"/>
                </a:cubicBezTo>
                <a:lnTo>
                  <a:pt x="0" y="1632346"/>
                </a:lnTo>
                <a:close/>
              </a:path>
            </a:pathLst>
          </a:custGeom>
          <a:solidFill>
            <a:srgbClr val="01B8C9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265046F8-6E49-F84F-8653-D5C1E78CC6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00" y="5846400"/>
            <a:ext cx="1461599" cy="103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7119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DB2A1188-7655-3942-B402-ABAD519EE9F7}"/>
              </a:ext>
            </a:extLst>
          </p:cNvPr>
          <p:cNvSpPr/>
          <p:nvPr userDrawn="1"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rgbClr val="009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ijdelijke aanduiding voor tekst 24">
            <a:extLst>
              <a:ext uri="{FF2B5EF4-FFF2-40B4-BE49-F238E27FC236}">
                <a16:creationId xmlns:a16="http://schemas.microsoft.com/office/drawing/2014/main" id="{96A52489-BD48-5A40-AF40-C7FE89A516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0748" y="0"/>
            <a:ext cx="12202750" cy="6858000"/>
          </a:xfrm>
          <a:custGeom>
            <a:avLst/>
            <a:gdLst>
              <a:gd name="connsiteX0" fmla="*/ 12202750 w 12202750"/>
              <a:gd name="connsiteY0" fmla="*/ 4626493 h 6858000"/>
              <a:gd name="connsiteX1" fmla="*/ 12202750 w 12202750"/>
              <a:gd name="connsiteY1" fmla="*/ 6858000 h 6858000"/>
              <a:gd name="connsiteX2" fmla="*/ 11270933 w 12202750"/>
              <a:gd name="connsiteY2" fmla="*/ 6858000 h 6858000"/>
              <a:gd name="connsiteX3" fmla="*/ 11292806 w 12202750"/>
              <a:gd name="connsiteY3" fmla="*/ 6823366 h 6858000"/>
              <a:gd name="connsiteX4" fmla="*/ 12132976 w 12202750"/>
              <a:gd name="connsiteY4" fmla="*/ 4864546 h 6858000"/>
              <a:gd name="connsiteX5" fmla="*/ 7211067 w 12202750"/>
              <a:gd name="connsiteY5" fmla="*/ 0 h 6858000"/>
              <a:gd name="connsiteX6" fmla="*/ 12202750 w 12202750"/>
              <a:gd name="connsiteY6" fmla="*/ 0 h 6858000"/>
              <a:gd name="connsiteX7" fmla="*/ 12202750 w 12202750"/>
              <a:gd name="connsiteY7" fmla="*/ 1701685 h 6858000"/>
              <a:gd name="connsiteX8" fmla="*/ 12201531 w 12202750"/>
              <a:gd name="connsiteY8" fmla="*/ 1703737 h 6858000"/>
              <a:gd name="connsiteX9" fmla="*/ 12013073 w 12202750"/>
              <a:gd name="connsiteY9" fmla="*/ 2040528 h 6858000"/>
              <a:gd name="connsiteX10" fmla="*/ 6393116 w 12202750"/>
              <a:gd name="connsiteY10" fmla="*/ 3130572 h 6858000"/>
              <a:gd name="connsiteX11" fmla="*/ 7006806 w 12202750"/>
              <a:gd name="connsiteY11" fmla="*/ 307865 h 6858000"/>
              <a:gd name="connsiteX12" fmla="*/ 0 w 12202750"/>
              <a:gd name="connsiteY12" fmla="*/ 0 h 6858000"/>
              <a:gd name="connsiteX13" fmla="*/ 4305911 w 12202750"/>
              <a:gd name="connsiteY13" fmla="*/ 0 h 6858000"/>
              <a:gd name="connsiteX14" fmla="*/ 4155867 w 12202750"/>
              <a:gd name="connsiteY14" fmla="*/ 111493 h 6858000"/>
              <a:gd name="connsiteX15" fmla="*/ 71946 w 12202750"/>
              <a:gd name="connsiteY15" fmla="*/ 4799708 h 6858000"/>
              <a:gd name="connsiteX16" fmla="*/ 0 w 12202750"/>
              <a:gd name="connsiteY16" fmla="*/ 50361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202750" h="6858000">
                <a:moveTo>
                  <a:pt x="12202750" y="4626493"/>
                </a:moveTo>
                <a:lnTo>
                  <a:pt x="12202750" y="6858000"/>
                </a:lnTo>
                <a:lnTo>
                  <a:pt x="11270933" y="6858000"/>
                </a:lnTo>
                <a:lnTo>
                  <a:pt x="11292806" y="6823366"/>
                </a:lnTo>
                <a:cubicBezTo>
                  <a:pt x="11642946" y="6229435"/>
                  <a:pt x="11912279" y="5587138"/>
                  <a:pt x="12132976" y="4864546"/>
                </a:cubicBezTo>
                <a:close/>
                <a:moveTo>
                  <a:pt x="7211067" y="0"/>
                </a:moveTo>
                <a:lnTo>
                  <a:pt x="12202750" y="0"/>
                </a:lnTo>
                <a:lnTo>
                  <a:pt x="12202750" y="1701685"/>
                </a:lnTo>
                <a:lnTo>
                  <a:pt x="12201531" y="1703737"/>
                </a:lnTo>
                <a:cubicBezTo>
                  <a:pt x="12144874" y="1802592"/>
                  <a:pt x="12082910" y="1915911"/>
                  <a:pt x="12013073" y="2040528"/>
                </a:cubicBezTo>
                <a:cubicBezTo>
                  <a:pt x="10966860" y="3848144"/>
                  <a:pt x="7570785" y="5940600"/>
                  <a:pt x="6393116" y="3130572"/>
                </a:cubicBezTo>
                <a:cubicBezTo>
                  <a:pt x="5995310" y="2183970"/>
                  <a:pt x="6384878" y="1279305"/>
                  <a:pt x="7006806" y="307865"/>
                </a:cubicBezTo>
                <a:close/>
                <a:moveTo>
                  <a:pt x="0" y="0"/>
                </a:moveTo>
                <a:lnTo>
                  <a:pt x="4305911" y="0"/>
                </a:lnTo>
                <a:lnTo>
                  <a:pt x="4155867" y="111493"/>
                </a:lnTo>
                <a:cubicBezTo>
                  <a:pt x="2427429" y="1408339"/>
                  <a:pt x="762773" y="2806566"/>
                  <a:pt x="71946" y="4799708"/>
                </a:cubicBezTo>
                <a:lnTo>
                  <a:pt x="0" y="503612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  <a:endParaRPr lang="en-GB" dirty="0"/>
          </a:p>
        </p:txBody>
      </p:sp>
      <p:sp>
        <p:nvSpPr>
          <p:cNvPr id="7" name="Titel 5">
            <a:extLst>
              <a:ext uri="{FF2B5EF4-FFF2-40B4-BE49-F238E27FC236}">
                <a16:creationId xmlns:a16="http://schemas.microsoft.com/office/drawing/2014/main" id="{7AE71AD1-5D76-2045-8B27-CC0C09C99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413" y="3879852"/>
            <a:ext cx="9358256" cy="1621063"/>
          </a:xfrm>
        </p:spPr>
        <p:txBody>
          <a:bodyPr anchor="b"/>
          <a:lstStyle>
            <a:lvl1pPr algn="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Ondertitel 2">
            <a:extLst>
              <a:ext uri="{FF2B5EF4-FFF2-40B4-BE49-F238E27FC236}">
                <a16:creationId xmlns:a16="http://schemas.microsoft.com/office/drawing/2014/main" id="{FFCFFB82-1AE5-3D4E-9AD9-487B27ADF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664394"/>
            <a:ext cx="5415669" cy="248472"/>
          </a:xfrm>
        </p:spPr>
        <p:txBody>
          <a:bodyPr anchor="ctr"/>
          <a:lstStyle>
            <a:lvl1pPr marL="0" indent="0" algn="r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79C7039-4CB9-294D-98BC-738FE5C22E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00" y="5846400"/>
            <a:ext cx="1461599" cy="103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36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5" name="Rechthoek 6"/>
          <p:cNvSpPr/>
          <p:nvPr/>
        </p:nvSpPr>
        <p:spPr>
          <a:xfrm>
            <a:off x="161518" y="119267"/>
            <a:ext cx="11868965" cy="64082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Tekstvak 4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Logo (</a:t>
            </a:r>
            <a:r>
              <a:rPr dirty="0" err="1">
                <a:solidFill>
                  <a:schemeClr val="tx1"/>
                </a:solidFill>
              </a:rPr>
              <a:t>Animatie</a:t>
            </a:r>
            <a:r>
              <a:rPr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Freeform 5"/>
          <p:cNvSpPr/>
          <p:nvPr/>
        </p:nvSpPr>
        <p:spPr>
          <a:xfrm>
            <a:off x="4543471" y="3282713"/>
            <a:ext cx="950757" cy="10380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530"/>
                </a:moveTo>
                <a:cubicBezTo>
                  <a:pt x="13838" y="17530"/>
                  <a:pt x="15525" y="15652"/>
                  <a:pt x="15525" y="13148"/>
                </a:cubicBezTo>
                <a:cubicBezTo>
                  <a:pt x="15525" y="0"/>
                  <a:pt x="15525" y="0"/>
                  <a:pt x="15525" y="0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21600" y="13461"/>
                  <a:pt x="21600" y="13461"/>
                  <a:pt x="21600" y="13461"/>
                </a:cubicBezTo>
                <a:cubicBezTo>
                  <a:pt x="21600" y="19096"/>
                  <a:pt x="16538" y="21600"/>
                  <a:pt x="10800" y="21600"/>
                </a:cubicBezTo>
                <a:cubicBezTo>
                  <a:pt x="5062" y="21600"/>
                  <a:pt x="0" y="19096"/>
                  <a:pt x="0" y="13461"/>
                </a:cubicBezTo>
                <a:cubicBezTo>
                  <a:pt x="0" y="0"/>
                  <a:pt x="0" y="0"/>
                  <a:pt x="0" y="0"/>
                </a:cubicBezTo>
                <a:cubicBezTo>
                  <a:pt x="6412" y="0"/>
                  <a:pt x="6412" y="0"/>
                  <a:pt x="6412" y="0"/>
                </a:cubicBezTo>
                <a:cubicBezTo>
                  <a:pt x="6412" y="13148"/>
                  <a:pt x="6412" y="13148"/>
                  <a:pt x="6412" y="13148"/>
                </a:cubicBezTo>
                <a:cubicBezTo>
                  <a:pt x="6412" y="15652"/>
                  <a:pt x="7762" y="17530"/>
                  <a:pt x="10800" y="1753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" name="Freeform 6"/>
          <p:cNvSpPr/>
          <p:nvPr/>
        </p:nvSpPr>
        <p:spPr>
          <a:xfrm>
            <a:off x="3518892" y="3282713"/>
            <a:ext cx="892593" cy="1008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579" y="21600"/>
                </a:moveTo>
                <a:lnTo>
                  <a:pt x="14400" y="21600"/>
                </a:lnTo>
                <a:lnTo>
                  <a:pt x="14400" y="4215"/>
                </a:lnTo>
                <a:lnTo>
                  <a:pt x="21600" y="4215"/>
                </a:lnTo>
                <a:lnTo>
                  <a:pt x="21600" y="0"/>
                </a:lnTo>
                <a:lnTo>
                  <a:pt x="0" y="0"/>
                </a:lnTo>
                <a:lnTo>
                  <a:pt x="0" y="4215"/>
                </a:lnTo>
                <a:lnTo>
                  <a:pt x="7579" y="4215"/>
                </a:lnTo>
                <a:lnTo>
                  <a:pt x="7579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" name="Freeform 7"/>
          <p:cNvSpPr/>
          <p:nvPr/>
        </p:nvSpPr>
        <p:spPr>
          <a:xfrm>
            <a:off x="3790419" y="2276031"/>
            <a:ext cx="943961" cy="946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65" h="21600" extrusionOk="0">
                <a:moveTo>
                  <a:pt x="15162" y="12000"/>
                </a:moveTo>
                <a:cubicBezTo>
                  <a:pt x="13573" y="12343"/>
                  <a:pt x="11985" y="12000"/>
                  <a:pt x="11985" y="9943"/>
                </a:cubicBezTo>
                <a:cubicBezTo>
                  <a:pt x="11985" y="6857"/>
                  <a:pt x="18973" y="4114"/>
                  <a:pt x="19926" y="1371"/>
                </a:cubicBezTo>
                <a:cubicBezTo>
                  <a:pt x="20244" y="686"/>
                  <a:pt x="20244" y="0"/>
                  <a:pt x="19926" y="0"/>
                </a:cubicBezTo>
                <a:cubicBezTo>
                  <a:pt x="19609" y="0"/>
                  <a:pt x="19926" y="343"/>
                  <a:pt x="19291" y="1029"/>
                </a:cubicBezTo>
                <a:cubicBezTo>
                  <a:pt x="16432" y="4114"/>
                  <a:pt x="11668" y="4114"/>
                  <a:pt x="8173" y="5829"/>
                </a:cubicBezTo>
                <a:cubicBezTo>
                  <a:pt x="5632" y="6857"/>
                  <a:pt x="-1356" y="10629"/>
                  <a:pt x="232" y="18514"/>
                </a:cubicBezTo>
                <a:cubicBezTo>
                  <a:pt x="232" y="18857"/>
                  <a:pt x="550" y="20229"/>
                  <a:pt x="868" y="20229"/>
                </a:cubicBezTo>
                <a:cubicBezTo>
                  <a:pt x="868" y="20229"/>
                  <a:pt x="868" y="19543"/>
                  <a:pt x="868" y="18514"/>
                </a:cubicBezTo>
                <a:cubicBezTo>
                  <a:pt x="868" y="13714"/>
                  <a:pt x="6268" y="12343"/>
                  <a:pt x="7856" y="9257"/>
                </a:cubicBezTo>
                <a:cubicBezTo>
                  <a:pt x="8173" y="8914"/>
                  <a:pt x="8491" y="8571"/>
                  <a:pt x="8491" y="8571"/>
                </a:cubicBezTo>
                <a:cubicBezTo>
                  <a:pt x="8491" y="8914"/>
                  <a:pt x="8491" y="8914"/>
                  <a:pt x="8491" y="9257"/>
                </a:cubicBezTo>
                <a:cubicBezTo>
                  <a:pt x="7856" y="12000"/>
                  <a:pt x="5315" y="13371"/>
                  <a:pt x="6268" y="15429"/>
                </a:cubicBezTo>
                <a:cubicBezTo>
                  <a:pt x="6903" y="17829"/>
                  <a:pt x="9762" y="15771"/>
                  <a:pt x="10397" y="14400"/>
                </a:cubicBezTo>
                <a:cubicBezTo>
                  <a:pt x="10715" y="14057"/>
                  <a:pt x="10715" y="13714"/>
                  <a:pt x="11032" y="13714"/>
                </a:cubicBezTo>
                <a:cubicBezTo>
                  <a:pt x="11032" y="13714"/>
                  <a:pt x="11032" y="14400"/>
                  <a:pt x="11032" y="14743"/>
                </a:cubicBezTo>
                <a:cubicBezTo>
                  <a:pt x="10397" y="17486"/>
                  <a:pt x="10079" y="18857"/>
                  <a:pt x="8173" y="20571"/>
                </a:cubicBezTo>
                <a:cubicBezTo>
                  <a:pt x="7538" y="20914"/>
                  <a:pt x="6585" y="21257"/>
                  <a:pt x="6585" y="21600"/>
                </a:cubicBezTo>
                <a:cubicBezTo>
                  <a:pt x="6585" y="21600"/>
                  <a:pt x="7220" y="21600"/>
                  <a:pt x="7538" y="21600"/>
                </a:cubicBezTo>
                <a:cubicBezTo>
                  <a:pt x="12303" y="21257"/>
                  <a:pt x="16432" y="15086"/>
                  <a:pt x="17703" y="10971"/>
                </a:cubicBezTo>
                <a:cubicBezTo>
                  <a:pt x="17703" y="10629"/>
                  <a:pt x="17703" y="10286"/>
                  <a:pt x="17703" y="10286"/>
                </a:cubicBezTo>
                <a:cubicBezTo>
                  <a:pt x="17385" y="9943"/>
                  <a:pt x="17385" y="10286"/>
                  <a:pt x="17068" y="10629"/>
                </a:cubicBezTo>
                <a:cubicBezTo>
                  <a:pt x="16432" y="10971"/>
                  <a:pt x="15797" y="11657"/>
                  <a:pt x="15162" y="1200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" name="Freeform 8"/>
          <p:cNvSpPr/>
          <p:nvPr/>
        </p:nvSpPr>
        <p:spPr>
          <a:xfrm>
            <a:off x="6713432" y="3569060"/>
            <a:ext cx="624144" cy="751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29" y="9072"/>
                </a:moveTo>
                <a:cubicBezTo>
                  <a:pt x="4629" y="5616"/>
                  <a:pt x="6686" y="3024"/>
                  <a:pt x="10800" y="3024"/>
                </a:cubicBezTo>
                <a:cubicBezTo>
                  <a:pt x="14914" y="3024"/>
                  <a:pt x="16971" y="5616"/>
                  <a:pt x="16971" y="9072"/>
                </a:cubicBezTo>
                <a:lnTo>
                  <a:pt x="4629" y="9072"/>
                </a:lnTo>
                <a:close/>
                <a:moveTo>
                  <a:pt x="21600" y="11664"/>
                </a:moveTo>
                <a:cubicBezTo>
                  <a:pt x="21600" y="9504"/>
                  <a:pt x="21600" y="9504"/>
                  <a:pt x="21600" y="9504"/>
                </a:cubicBezTo>
                <a:cubicBezTo>
                  <a:pt x="21600" y="3888"/>
                  <a:pt x="18000" y="0"/>
                  <a:pt x="10800" y="0"/>
                </a:cubicBezTo>
                <a:cubicBezTo>
                  <a:pt x="3600" y="0"/>
                  <a:pt x="0" y="5184"/>
                  <a:pt x="0" y="10800"/>
                </a:cubicBezTo>
                <a:cubicBezTo>
                  <a:pt x="0" y="16848"/>
                  <a:pt x="3086" y="21600"/>
                  <a:pt x="10800" y="21600"/>
                </a:cubicBezTo>
                <a:cubicBezTo>
                  <a:pt x="16457" y="21600"/>
                  <a:pt x="20571" y="19008"/>
                  <a:pt x="21086" y="14688"/>
                </a:cubicBezTo>
                <a:cubicBezTo>
                  <a:pt x="16457" y="14688"/>
                  <a:pt x="16457" y="14688"/>
                  <a:pt x="16457" y="14688"/>
                </a:cubicBezTo>
                <a:cubicBezTo>
                  <a:pt x="15943" y="17712"/>
                  <a:pt x="14400" y="18576"/>
                  <a:pt x="10800" y="18576"/>
                </a:cubicBezTo>
                <a:cubicBezTo>
                  <a:pt x="6171" y="18576"/>
                  <a:pt x="4629" y="15120"/>
                  <a:pt x="4629" y="11664"/>
                </a:cubicBezTo>
                <a:lnTo>
                  <a:pt x="21600" y="1166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" name="Rectangle 9"/>
          <p:cNvSpPr/>
          <p:nvPr/>
        </p:nvSpPr>
        <p:spPr>
          <a:xfrm>
            <a:off x="7500883" y="3282713"/>
            <a:ext cx="118566" cy="10089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Freeform 10"/>
          <p:cNvSpPr/>
          <p:nvPr/>
        </p:nvSpPr>
        <p:spPr>
          <a:xfrm>
            <a:off x="7767094" y="3269291"/>
            <a:ext cx="447416" cy="1022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60" y="21600"/>
                </a:moveTo>
                <a:cubicBezTo>
                  <a:pt x="12960" y="8894"/>
                  <a:pt x="12960" y="8894"/>
                  <a:pt x="12960" y="8894"/>
                </a:cubicBezTo>
                <a:cubicBezTo>
                  <a:pt x="20880" y="8894"/>
                  <a:pt x="20880" y="8894"/>
                  <a:pt x="20880" y="8894"/>
                </a:cubicBezTo>
                <a:cubicBezTo>
                  <a:pt x="20880" y="6988"/>
                  <a:pt x="20880" y="6988"/>
                  <a:pt x="20880" y="6988"/>
                </a:cubicBezTo>
                <a:cubicBezTo>
                  <a:pt x="12960" y="6988"/>
                  <a:pt x="12960" y="6988"/>
                  <a:pt x="12960" y="6988"/>
                </a:cubicBezTo>
                <a:cubicBezTo>
                  <a:pt x="12960" y="4447"/>
                  <a:pt x="12960" y="4447"/>
                  <a:pt x="12960" y="4447"/>
                </a:cubicBezTo>
                <a:cubicBezTo>
                  <a:pt x="12960" y="2859"/>
                  <a:pt x="15120" y="2541"/>
                  <a:pt x="18720" y="2541"/>
                </a:cubicBezTo>
                <a:cubicBezTo>
                  <a:pt x="19440" y="2541"/>
                  <a:pt x="20880" y="2541"/>
                  <a:pt x="21600" y="2541"/>
                </a:cubicBezTo>
                <a:cubicBezTo>
                  <a:pt x="21600" y="318"/>
                  <a:pt x="21600" y="318"/>
                  <a:pt x="21600" y="318"/>
                </a:cubicBezTo>
                <a:cubicBezTo>
                  <a:pt x="20160" y="0"/>
                  <a:pt x="18720" y="0"/>
                  <a:pt x="17280" y="0"/>
                </a:cubicBezTo>
                <a:cubicBezTo>
                  <a:pt x="10800" y="0"/>
                  <a:pt x="6480" y="1271"/>
                  <a:pt x="6480" y="4129"/>
                </a:cubicBezTo>
                <a:cubicBezTo>
                  <a:pt x="6480" y="6988"/>
                  <a:pt x="6480" y="6988"/>
                  <a:pt x="6480" y="6988"/>
                </a:cubicBezTo>
                <a:cubicBezTo>
                  <a:pt x="0" y="6988"/>
                  <a:pt x="0" y="6988"/>
                  <a:pt x="0" y="6988"/>
                </a:cubicBezTo>
                <a:cubicBezTo>
                  <a:pt x="0" y="8894"/>
                  <a:pt x="0" y="8894"/>
                  <a:pt x="0" y="8894"/>
                </a:cubicBezTo>
                <a:cubicBezTo>
                  <a:pt x="6480" y="8894"/>
                  <a:pt x="6480" y="8894"/>
                  <a:pt x="6480" y="8894"/>
                </a:cubicBezTo>
                <a:cubicBezTo>
                  <a:pt x="6480" y="21600"/>
                  <a:pt x="6480" y="21600"/>
                  <a:pt x="6480" y="21600"/>
                </a:cubicBezTo>
                <a:lnTo>
                  <a:pt x="1296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" name="Freeform 11"/>
          <p:cNvSpPr/>
          <p:nvPr/>
        </p:nvSpPr>
        <p:spPr>
          <a:xfrm>
            <a:off x="8272673" y="3403515"/>
            <a:ext cx="400437" cy="917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603"/>
                </a:moveTo>
                <a:cubicBezTo>
                  <a:pt x="0" y="6728"/>
                  <a:pt x="0" y="6728"/>
                  <a:pt x="0" y="6728"/>
                </a:cubicBezTo>
                <a:cubicBezTo>
                  <a:pt x="6400" y="6728"/>
                  <a:pt x="6400" y="6728"/>
                  <a:pt x="6400" y="6728"/>
                </a:cubicBezTo>
                <a:cubicBezTo>
                  <a:pt x="6400" y="17351"/>
                  <a:pt x="6400" y="17351"/>
                  <a:pt x="6400" y="17351"/>
                </a:cubicBezTo>
                <a:cubicBezTo>
                  <a:pt x="6400" y="19475"/>
                  <a:pt x="6400" y="21600"/>
                  <a:pt x="16800" y="21600"/>
                </a:cubicBezTo>
                <a:cubicBezTo>
                  <a:pt x="18400" y="21600"/>
                  <a:pt x="20000" y="21246"/>
                  <a:pt x="21600" y="21246"/>
                </a:cubicBezTo>
                <a:cubicBezTo>
                  <a:pt x="21600" y="18767"/>
                  <a:pt x="21600" y="18767"/>
                  <a:pt x="21600" y="18767"/>
                </a:cubicBezTo>
                <a:cubicBezTo>
                  <a:pt x="20800" y="19121"/>
                  <a:pt x="19200" y="19121"/>
                  <a:pt x="17600" y="19121"/>
                </a:cubicBezTo>
                <a:cubicBezTo>
                  <a:pt x="15200" y="19121"/>
                  <a:pt x="13600" y="18413"/>
                  <a:pt x="13600" y="17351"/>
                </a:cubicBezTo>
                <a:cubicBezTo>
                  <a:pt x="13600" y="6728"/>
                  <a:pt x="13600" y="6728"/>
                  <a:pt x="13600" y="6728"/>
                </a:cubicBezTo>
                <a:cubicBezTo>
                  <a:pt x="21600" y="6728"/>
                  <a:pt x="21600" y="6728"/>
                  <a:pt x="21600" y="6728"/>
                </a:cubicBezTo>
                <a:cubicBezTo>
                  <a:pt x="21600" y="4603"/>
                  <a:pt x="21600" y="4603"/>
                  <a:pt x="21600" y="4603"/>
                </a:cubicBezTo>
                <a:cubicBezTo>
                  <a:pt x="13600" y="4603"/>
                  <a:pt x="13600" y="4603"/>
                  <a:pt x="13600" y="4603"/>
                </a:cubicBezTo>
                <a:cubicBezTo>
                  <a:pt x="13600" y="0"/>
                  <a:pt x="13600" y="0"/>
                  <a:pt x="13600" y="0"/>
                </a:cubicBezTo>
                <a:cubicBezTo>
                  <a:pt x="6400" y="1062"/>
                  <a:pt x="6400" y="1062"/>
                  <a:pt x="6400" y="1062"/>
                </a:cubicBezTo>
                <a:cubicBezTo>
                  <a:pt x="6400" y="4603"/>
                  <a:pt x="6400" y="4603"/>
                  <a:pt x="6400" y="4603"/>
                </a:cubicBezTo>
                <a:lnTo>
                  <a:pt x="0" y="4603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" name="Freeform 12"/>
          <p:cNvSpPr/>
          <p:nvPr/>
        </p:nvSpPr>
        <p:spPr>
          <a:xfrm>
            <a:off x="5776098" y="3282713"/>
            <a:ext cx="803111" cy="1008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9200" y="21600"/>
                  <a:pt x="9200" y="21600"/>
                  <a:pt x="9200" y="21600"/>
                </a:cubicBezTo>
                <a:cubicBezTo>
                  <a:pt x="20400" y="21600"/>
                  <a:pt x="21600" y="13863"/>
                  <a:pt x="21600" y="10961"/>
                </a:cubicBezTo>
                <a:cubicBezTo>
                  <a:pt x="21600" y="8060"/>
                  <a:pt x="20400" y="0"/>
                  <a:pt x="9200" y="0"/>
                </a:cubicBezTo>
                <a:cubicBezTo>
                  <a:pt x="0" y="0"/>
                  <a:pt x="0" y="0"/>
                  <a:pt x="0" y="0"/>
                </a:cubicBezTo>
                <a:lnTo>
                  <a:pt x="0" y="21600"/>
                </a:lnTo>
                <a:close/>
                <a:moveTo>
                  <a:pt x="3600" y="2579"/>
                </a:moveTo>
                <a:cubicBezTo>
                  <a:pt x="9200" y="2579"/>
                  <a:pt x="9200" y="2579"/>
                  <a:pt x="9200" y="2579"/>
                </a:cubicBezTo>
                <a:cubicBezTo>
                  <a:pt x="15200" y="2579"/>
                  <a:pt x="18000" y="6448"/>
                  <a:pt x="18000" y="10961"/>
                </a:cubicBezTo>
                <a:cubicBezTo>
                  <a:pt x="18000" y="15475"/>
                  <a:pt x="15200" y="19021"/>
                  <a:pt x="9200" y="19021"/>
                </a:cubicBezTo>
                <a:cubicBezTo>
                  <a:pt x="3600" y="19021"/>
                  <a:pt x="3600" y="19021"/>
                  <a:pt x="3600" y="19021"/>
                </a:cubicBezTo>
                <a:lnTo>
                  <a:pt x="3600" y="257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rPr dirty="0"/>
              <a:t>Title Text</a:t>
            </a:r>
          </a:p>
        </p:txBody>
      </p:sp>
      <p:sp>
        <p:nvSpPr>
          <p:cNvPr id="69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1A80FD-2CA8-17DE-01B0-6834BDEB2B59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6E531BAD-BA54-79AF-6F09-ECD85125907A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33E21D9E-B033-D6A4-2D4E-E7C3BC29BE32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DA896D7E-3E7D-EA59-E08E-7F161441EE28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27E43984-F384-F21F-8469-814149357BE3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9B9CBF6C-D7DD-1FBA-8852-88B5A45D4E85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95ED7A00-2015-D1DF-BDC2-BA453CBE00A3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A72B6209-AB0F-2555-7997-A009584D9170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A3F1C66E-0988-F08B-6891-5B3CEE7B4D23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CECB7149-7397-4F1A-9988-31CC388F30A3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12E5B67E-9451-EB66-CA14-C55DA04B2979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D53BE5A4-4F6E-F73A-9845-474C05C13CDA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93657350-B9B4-CCAE-FD7B-7396D49059F9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B25C5D61-CA3C-BBBC-335F-C9BEC78AA089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6" r:id="rId4"/>
    <p:sldLayoutId id="2147483672" r:id="rId5"/>
    <p:sldLayoutId id="2147483674" r:id="rId6"/>
  </p:sldLayoutIdLst>
  <p:transition spd="med"/>
  <p:hf sldNum="0" hdr="0" ftr="0" dt="0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9pPr>
    </p:titleStyle>
    <p:bodyStyle>
      <a:lvl1pPr marL="263525" marR="0" indent="-263525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538162" marR="0" indent="-274638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63525" marR="0" indent="-263525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Wingdings"/>
        <a:buAutoNum type="arabicPeriod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538162" marR="0" indent="-276225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Wingdings"/>
        <a:buAutoNum type="alphaLcPeriod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538162" marR="0" indent="-276225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18" Type="http://schemas.openxmlformats.org/officeDocument/2006/relationships/customXml" Target="../ink/ink36.xml"/><Relationship Id="rId26" Type="http://schemas.openxmlformats.org/officeDocument/2006/relationships/customXml" Target="../ink/ink40.xml"/><Relationship Id="rId39" Type="http://schemas.openxmlformats.org/officeDocument/2006/relationships/image" Target="../media/image58.png"/><Relationship Id="rId21" Type="http://schemas.openxmlformats.org/officeDocument/2006/relationships/image" Target="../media/image49.png"/><Relationship Id="rId34" Type="http://schemas.openxmlformats.org/officeDocument/2006/relationships/customXml" Target="../ink/ink44.xml"/><Relationship Id="rId42" Type="http://schemas.openxmlformats.org/officeDocument/2006/relationships/customXml" Target="../ink/ink48.xml"/><Relationship Id="rId7" Type="http://schemas.openxmlformats.org/officeDocument/2006/relationships/image" Target="../media/image42.png"/><Relationship Id="rId2" Type="http://schemas.openxmlformats.org/officeDocument/2006/relationships/image" Target="../media/image39.png"/><Relationship Id="rId16" Type="http://schemas.openxmlformats.org/officeDocument/2006/relationships/customXml" Target="../ink/ink35.xml"/><Relationship Id="rId20" Type="http://schemas.openxmlformats.org/officeDocument/2006/relationships/customXml" Target="../ink/ink37.xml"/><Relationship Id="rId29" Type="http://schemas.openxmlformats.org/officeDocument/2006/relationships/image" Target="../media/image53.png"/><Relationship Id="rId41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0.xml"/><Relationship Id="rId11" Type="http://schemas.openxmlformats.org/officeDocument/2006/relationships/image" Target="../media/image44.png"/><Relationship Id="rId24" Type="http://schemas.openxmlformats.org/officeDocument/2006/relationships/customXml" Target="../ink/ink39.xml"/><Relationship Id="rId32" Type="http://schemas.openxmlformats.org/officeDocument/2006/relationships/customXml" Target="../ink/ink43.xml"/><Relationship Id="rId37" Type="http://schemas.openxmlformats.org/officeDocument/2006/relationships/image" Target="../media/image57.png"/><Relationship Id="rId40" Type="http://schemas.openxmlformats.org/officeDocument/2006/relationships/customXml" Target="../ink/ink47.xml"/><Relationship Id="rId5" Type="http://schemas.openxmlformats.org/officeDocument/2006/relationships/image" Target="../media/image41.png"/><Relationship Id="rId15" Type="http://schemas.openxmlformats.org/officeDocument/2006/relationships/image" Target="../media/image46.png"/><Relationship Id="rId23" Type="http://schemas.openxmlformats.org/officeDocument/2006/relationships/image" Target="../media/image50.png"/><Relationship Id="rId28" Type="http://schemas.openxmlformats.org/officeDocument/2006/relationships/customXml" Target="../ink/ink41.xml"/><Relationship Id="rId36" Type="http://schemas.openxmlformats.org/officeDocument/2006/relationships/customXml" Target="../ink/ink45.xml"/><Relationship Id="rId10" Type="http://schemas.openxmlformats.org/officeDocument/2006/relationships/customXml" Target="../ink/ink32.xml"/><Relationship Id="rId19" Type="http://schemas.openxmlformats.org/officeDocument/2006/relationships/image" Target="../media/image48.png"/><Relationship Id="rId31" Type="http://schemas.openxmlformats.org/officeDocument/2006/relationships/image" Target="../media/image54.png"/><Relationship Id="rId4" Type="http://schemas.openxmlformats.org/officeDocument/2006/relationships/customXml" Target="../ink/ink29.xml"/><Relationship Id="rId9" Type="http://schemas.openxmlformats.org/officeDocument/2006/relationships/image" Target="../media/image43.png"/><Relationship Id="rId14" Type="http://schemas.openxmlformats.org/officeDocument/2006/relationships/customXml" Target="../ink/ink34.xml"/><Relationship Id="rId22" Type="http://schemas.openxmlformats.org/officeDocument/2006/relationships/customXml" Target="../ink/ink38.xml"/><Relationship Id="rId27" Type="http://schemas.openxmlformats.org/officeDocument/2006/relationships/image" Target="../media/image52.png"/><Relationship Id="rId30" Type="http://schemas.openxmlformats.org/officeDocument/2006/relationships/customXml" Target="../ink/ink42.xml"/><Relationship Id="rId35" Type="http://schemas.openxmlformats.org/officeDocument/2006/relationships/image" Target="../media/image56.png"/><Relationship Id="rId43" Type="http://schemas.openxmlformats.org/officeDocument/2006/relationships/image" Target="../media/image60.png"/><Relationship Id="rId8" Type="http://schemas.openxmlformats.org/officeDocument/2006/relationships/customXml" Target="../ink/ink31.xml"/><Relationship Id="rId3" Type="http://schemas.openxmlformats.org/officeDocument/2006/relationships/image" Target="../media/image40.png"/><Relationship Id="rId12" Type="http://schemas.openxmlformats.org/officeDocument/2006/relationships/customXml" Target="../ink/ink33.xml"/><Relationship Id="rId17" Type="http://schemas.openxmlformats.org/officeDocument/2006/relationships/image" Target="../media/image47.png"/><Relationship Id="rId25" Type="http://schemas.openxmlformats.org/officeDocument/2006/relationships/image" Target="../media/image51.png"/><Relationship Id="rId33" Type="http://schemas.openxmlformats.org/officeDocument/2006/relationships/image" Target="../media/image55.png"/><Relationship Id="rId38" Type="http://schemas.openxmlformats.org/officeDocument/2006/relationships/customXml" Target="../ink/ink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customXml" Target="../ink/ink49.xml"/><Relationship Id="rId7" Type="http://schemas.openxmlformats.org/officeDocument/2006/relationships/customXml" Target="../ink/ink51.xm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4.png"/><Relationship Id="rId5" Type="http://schemas.openxmlformats.org/officeDocument/2006/relationships/customXml" Target="../ink/ink50.xml"/><Relationship Id="rId4" Type="http://schemas.openxmlformats.org/officeDocument/2006/relationships/image" Target="../media/image6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5.png"/><Relationship Id="rId21" Type="http://schemas.openxmlformats.org/officeDocument/2006/relationships/image" Target="../media/image16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9.png"/><Relationship Id="rId50" Type="http://schemas.openxmlformats.org/officeDocument/2006/relationships/customXml" Target="../ink/ink25.xml"/><Relationship Id="rId55" Type="http://schemas.openxmlformats.org/officeDocument/2006/relationships/image" Target="../media/image33.png"/><Relationship Id="rId7" Type="http://schemas.openxmlformats.org/officeDocument/2006/relationships/image" Target="../media/image9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20.png"/><Relationship Id="rId11" Type="http://schemas.openxmlformats.org/officeDocument/2006/relationships/image" Target="../media/image11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4.png"/><Relationship Id="rId40" Type="http://schemas.openxmlformats.org/officeDocument/2006/relationships/customXml" Target="../ink/ink20.xml"/><Relationship Id="rId45" Type="http://schemas.openxmlformats.org/officeDocument/2006/relationships/image" Target="../media/image28.png"/><Relationship Id="rId53" Type="http://schemas.openxmlformats.org/officeDocument/2006/relationships/image" Target="../media/image32.png"/><Relationship Id="rId5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1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9.png"/><Relationship Id="rId30" Type="http://schemas.openxmlformats.org/officeDocument/2006/relationships/customXml" Target="../ink/ink15.xml"/><Relationship Id="rId35" Type="http://schemas.openxmlformats.org/officeDocument/2006/relationships/image" Target="../media/image23.png"/><Relationship Id="rId43" Type="http://schemas.openxmlformats.org/officeDocument/2006/relationships/image" Target="../media/image27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31.png"/><Relationship Id="rId3" Type="http://schemas.openxmlformats.org/officeDocument/2006/relationships/image" Target="../media/image7.png"/><Relationship Id="rId12" Type="http://schemas.openxmlformats.org/officeDocument/2006/relationships/customXml" Target="../ink/ink6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6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30.png"/><Relationship Id="rId57" Type="http://schemas.openxmlformats.org/officeDocument/2006/relationships/image" Target="../media/image34.png"/><Relationship Id="rId10" Type="http://schemas.openxmlformats.org/officeDocument/2006/relationships/customXml" Target="../ink/ink5.xml"/><Relationship Id="rId31" Type="http://schemas.openxmlformats.org/officeDocument/2006/relationships/image" Target="../media/image21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tekst 22">
            <a:extLst>
              <a:ext uri="{FF2B5EF4-FFF2-40B4-BE49-F238E27FC236}">
                <a16:creationId xmlns:a16="http://schemas.microsoft.com/office/drawing/2014/main" id="{1B64251C-432A-419D-A275-C16685B82C4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8500" y="5835457"/>
            <a:ext cx="1454913" cy="688793"/>
          </a:xfrm>
        </p:spPr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A797F71-1A27-47BF-A200-6C79521512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-10751" y="0"/>
            <a:ext cx="12202751" cy="6858000"/>
          </a:xfrm>
          <a:solidFill>
            <a:srgbClr val="00A6D7"/>
          </a:solidFill>
        </p:spPr>
        <p:txBody>
          <a:bodyPr/>
          <a:lstStyle/>
          <a:p>
            <a:endParaRPr lang="nl-NL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A3E0330-1BA8-7E49-BF32-539CEAB395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00" y="5846400"/>
            <a:ext cx="1461599" cy="1033080"/>
          </a:xfrm>
          <a:prstGeom prst="rect">
            <a:avLst/>
          </a:prstGeom>
        </p:spPr>
      </p:pic>
      <p:sp>
        <p:nvSpPr>
          <p:cNvPr id="55" name="Titel 54">
            <a:extLst>
              <a:ext uri="{FF2B5EF4-FFF2-40B4-BE49-F238E27FC236}">
                <a16:creationId xmlns:a16="http://schemas.microsoft.com/office/drawing/2014/main" id="{4B0C9E1B-71A5-4794-8A58-5C8CDB92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Montly Meeting</a:t>
            </a:r>
            <a:endParaRPr lang="nl-NL" dirty="0"/>
          </a:p>
        </p:txBody>
      </p:sp>
      <p:sp>
        <p:nvSpPr>
          <p:cNvPr id="41" name="Ondertitel 40">
            <a:extLst>
              <a:ext uri="{FF2B5EF4-FFF2-40B4-BE49-F238E27FC236}">
                <a16:creationId xmlns:a16="http://schemas.microsoft.com/office/drawing/2014/main" id="{692EF8E8-FE8B-49BE-BDE2-0C40E16048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  02/04/2024</a:t>
            </a:r>
          </a:p>
        </p:txBody>
      </p:sp>
    </p:spTree>
    <p:extLst>
      <p:ext uri="{BB962C8B-B14F-4D97-AF65-F5344CB8AC3E}">
        <p14:creationId xmlns:p14="http://schemas.microsoft.com/office/powerpoint/2010/main" val="307074406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79ECBA-D40F-6662-49BE-D81428773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6" y="1046156"/>
            <a:ext cx="9531290" cy="363630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C97E8C9-F918-62B6-1711-B0C3314FBF64}"/>
              </a:ext>
            </a:extLst>
          </p:cNvPr>
          <p:cNvSpPr/>
          <p:nvPr/>
        </p:nvSpPr>
        <p:spPr>
          <a:xfrm>
            <a:off x="9524489" y="1006317"/>
            <a:ext cx="2289068" cy="203132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Control action is obtained by </a:t>
            </a:r>
            <a:r>
              <a:rPr lang="en-US" altLang="zh-CN" dirty="0">
                <a:solidFill>
                  <a:schemeClr val="accent1"/>
                </a:solidFill>
              </a:rPr>
              <a:t>known frequency</a:t>
            </a:r>
            <a:r>
              <a:rPr lang="en-US" altLang="zh-CN" dirty="0"/>
              <a:t>,  </a:t>
            </a:r>
            <a:r>
              <a:rPr lang="en-US" altLang="zh-CN" dirty="0">
                <a:solidFill>
                  <a:srgbClr val="00B050"/>
                </a:solidFill>
              </a:rPr>
              <a:t>synchronization controller input </a:t>
            </a:r>
            <a:r>
              <a:rPr lang="en-US" altLang="zh-CN" dirty="0"/>
              <a:t>and blade 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blending moment</a:t>
            </a:r>
            <a:r>
              <a:rPr lang="en-US" altLang="zh-CN" dirty="0"/>
              <a:t>.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635559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79ECBA-D40F-6662-49BE-D81428773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6" y="1046156"/>
            <a:ext cx="9531290" cy="363630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7820CF4-C9A7-EC73-EBD3-A454178EE101}"/>
              </a:ext>
            </a:extLst>
          </p:cNvPr>
          <p:cNvSpPr/>
          <p:nvPr/>
        </p:nvSpPr>
        <p:spPr>
          <a:xfrm>
            <a:off x="9445150" y="694488"/>
            <a:ext cx="2482194" cy="203132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Improvements</a:t>
            </a:r>
            <a:r>
              <a:rPr lang="en-US" altLang="zh-CN" dirty="0"/>
              <a:t>: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/>
              <a:t>the helix method can be initiated with less pitch actuation in a downstream WT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/>
              <a:t>More power production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221935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A527CD-34B7-829E-2B9B-4946EB333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35" y="748443"/>
            <a:ext cx="7048434" cy="45661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99DBB9-13B4-AFE8-C04E-5F91A3EDFBEC}"/>
              </a:ext>
            </a:extLst>
          </p:cNvPr>
          <p:cNvSpPr/>
          <p:nvPr/>
        </p:nvSpPr>
        <p:spPr>
          <a:xfrm>
            <a:off x="9175897" y="1321149"/>
            <a:ext cx="2289068" cy="175432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Example of using LIDAR for feedforward and feedback control (for Collective Pitch Control)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499758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A527CD-34B7-829E-2B9B-4946EB333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35" y="748443"/>
            <a:ext cx="7048434" cy="45661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99DBB9-13B4-AFE8-C04E-5F91A3EDFBEC}"/>
              </a:ext>
            </a:extLst>
          </p:cNvPr>
          <p:cNvSpPr/>
          <p:nvPr/>
        </p:nvSpPr>
        <p:spPr>
          <a:xfrm>
            <a:off x="8202223" y="1435162"/>
            <a:ext cx="3411205" cy="286232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Result: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LIDAR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feed-forward</a:t>
            </a:r>
            <a:r>
              <a:rPr lang="en-US" altLang="zh-CN" dirty="0"/>
              <a:t> controller takes over some of the </a:t>
            </a:r>
            <a:r>
              <a:rPr lang="en-US" altLang="zh-CN" dirty="0">
                <a:solidFill>
                  <a:schemeClr val="accent1"/>
                </a:solidFill>
              </a:rPr>
              <a:t>low-frequency speed regulation</a:t>
            </a:r>
            <a:r>
              <a:rPr lang="en-US" altLang="zh-CN" dirty="0"/>
              <a:t> duty, so the </a:t>
            </a:r>
            <a:r>
              <a:rPr lang="en-US" altLang="zh-CN" dirty="0">
                <a:solidFill>
                  <a:schemeClr val="accent3"/>
                </a:solidFill>
              </a:rPr>
              <a:t>PI</a:t>
            </a:r>
            <a:r>
              <a:rPr lang="en-US" altLang="zh-CN" dirty="0"/>
              <a:t> controller can be reoptimized by </a:t>
            </a:r>
            <a:r>
              <a:rPr lang="en-US" altLang="zh-CN" dirty="0">
                <a:solidFill>
                  <a:schemeClr val="accent3"/>
                </a:solidFill>
              </a:rPr>
              <a:t>reducing gain </a:t>
            </a:r>
            <a:r>
              <a:rPr lang="en-US" altLang="zh-CN" dirty="0"/>
              <a:t>such that the speed control is still </a:t>
            </a:r>
            <a:r>
              <a:rPr lang="en-US" altLang="zh-CN" dirty="0">
                <a:solidFill>
                  <a:srgbClr val="009B77"/>
                </a:solidFill>
              </a:rPr>
              <a:t>good</a:t>
            </a:r>
            <a:r>
              <a:rPr lang="en-US" altLang="zh-CN" dirty="0"/>
              <a:t> but a </a:t>
            </a:r>
            <a:r>
              <a:rPr lang="en-US" altLang="zh-CN" dirty="0">
                <a:solidFill>
                  <a:srgbClr val="009B77"/>
                </a:solidFill>
              </a:rPr>
              <a:t>reduction in pitch activity and thrust-related load</a:t>
            </a:r>
            <a:r>
              <a:rPr lang="en-US" altLang="zh-CN" dirty="0"/>
              <a:t>.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729691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45EBAC-1C1B-4E6F-C94F-EB407B389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21" y="653447"/>
            <a:ext cx="8198640" cy="43420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3C7F7810-936F-A5F7-2D33-39B7C85AB928}"/>
              </a:ext>
            </a:extLst>
          </p:cNvPr>
          <p:cNvSpPr/>
          <p:nvPr/>
        </p:nvSpPr>
        <p:spPr>
          <a:xfrm>
            <a:off x="9175897" y="1736647"/>
            <a:ext cx="2289068" cy="92332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Example of using LIDAR for yaw control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866688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BE5682-ED62-CA40-19D6-C38442BE0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24" y="2282256"/>
            <a:ext cx="4676809" cy="2209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15BB81-CBD6-6A85-F650-B92DEA3B9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154" y="1929828"/>
            <a:ext cx="5172113" cy="2914671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1628C227-F23B-B749-17E5-D143E1FB2C66}"/>
              </a:ext>
            </a:extLst>
          </p:cNvPr>
          <p:cNvGrpSpPr/>
          <p:nvPr/>
        </p:nvGrpSpPr>
        <p:grpSpPr>
          <a:xfrm>
            <a:off x="1836249" y="1590994"/>
            <a:ext cx="480600" cy="223200"/>
            <a:chOff x="1836249" y="1590994"/>
            <a:chExt cx="48060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C165353-3460-266D-126E-82348927F3D5}"/>
                    </a:ext>
                  </a:extLst>
                </p14:cNvPr>
                <p14:cNvContentPartPr/>
                <p14:nvPr/>
              </p14:nvContentPartPr>
              <p14:xfrm>
                <a:off x="1836249" y="1664434"/>
                <a:ext cx="189000" cy="149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C165353-3460-266D-126E-82348927F3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27249" y="1655794"/>
                  <a:ext cx="2066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E048143-8A37-46EC-75B2-4F306B7FF023}"/>
                    </a:ext>
                  </a:extLst>
                </p14:cNvPr>
                <p14:cNvContentPartPr/>
                <p14:nvPr/>
              </p14:nvContentPartPr>
              <p14:xfrm>
                <a:off x="2030649" y="1682434"/>
                <a:ext cx="83160" cy="94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E048143-8A37-46EC-75B2-4F306B7FF02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22009" y="1673434"/>
                  <a:ext cx="100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BE572F0-EB73-0795-672C-02D0491CDA28}"/>
                    </a:ext>
                  </a:extLst>
                </p14:cNvPr>
                <p14:cNvContentPartPr/>
                <p14:nvPr/>
              </p14:nvContentPartPr>
              <p14:xfrm>
                <a:off x="2130729" y="1590994"/>
                <a:ext cx="186120" cy="186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BE572F0-EB73-0795-672C-02D0491CDA2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22089" y="1582354"/>
                  <a:ext cx="20376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9119F6D-DC38-F2F9-AC1B-4ED121614C17}"/>
              </a:ext>
            </a:extLst>
          </p:cNvPr>
          <p:cNvGrpSpPr/>
          <p:nvPr/>
        </p:nvGrpSpPr>
        <p:grpSpPr>
          <a:xfrm>
            <a:off x="2568849" y="1511434"/>
            <a:ext cx="1348560" cy="261720"/>
            <a:chOff x="2568849" y="1511434"/>
            <a:chExt cx="1348560" cy="26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1AEED4A-EECF-0FBF-503F-516C331FFE4D}"/>
                    </a:ext>
                  </a:extLst>
                </p14:cNvPr>
                <p14:cNvContentPartPr/>
                <p14:nvPr/>
              </p14:nvContentPartPr>
              <p14:xfrm>
                <a:off x="2568849" y="1632394"/>
                <a:ext cx="120600" cy="133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1AEED4A-EECF-0FBF-503F-516C331FFE4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59849" y="1623754"/>
                  <a:ext cx="1382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9E28204-1827-C941-8420-9588D5644E7A}"/>
                    </a:ext>
                  </a:extLst>
                </p14:cNvPr>
                <p14:cNvContentPartPr/>
                <p14:nvPr/>
              </p14:nvContentPartPr>
              <p14:xfrm>
                <a:off x="2685849" y="1659754"/>
                <a:ext cx="114120" cy="110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9E28204-1827-C941-8420-9588D5644E7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76849" y="1651114"/>
                  <a:ext cx="1317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02BB44B-436E-5E28-466F-B6BA16EAC6ED}"/>
                    </a:ext>
                  </a:extLst>
                </p14:cNvPr>
                <p14:cNvContentPartPr/>
                <p14:nvPr/>
              </p14:nvContentPartPr>
              <p14:xfrm>
                <a:off x="2780169" y="1666954"/>
                <a:ext cx="313920" cy="106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02BB44B-436E-5E28-466F-B6BA16EAC6E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71529" y="1657954"/>
                  <a:ext cx="3315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994C78-F657-FC90-F993-13E74B0BF4E0}"/>
                    </a:ext>
                  </a:extLst>
                </p14:cNvPr>
                <p14:cNvContentPartPr/>
                <p14:nvPr/>
              </p14:nvContentPartPr>
              <p14:xfrm>
                <a:off x="3058089" y="1656514"/>
                <a:ext cx="62640" cy="108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994C78-F657-FC90-F993-13E74B0BF4E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49089" y="1647874"/>
                  <a:ext cx="802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F5CEF3B-F474-4116-5E1D-FE23356552D8}"/>
                    </a:ext>
                  </a:extLst>
                </p14:cNvPr>
                <p14:cNvContentPartPr/>
                <p14:nvPr/>
              </p14:nvContentPartPr>
              <p14:xfrm>
                <a:off x="3091929" y="1620514"/>
                <a:ext cx="126360" cy="63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F5CEF3B-F474-4116-5E1D-FE23356552D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83289" y="1611514"/>
                  <a:ext cx="1440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A811D46-1403-C71D-6B08-DCE02420FF71}"/>
                    </a:ext>
                  </a:extLst>
                </p14:cNvPr>
                <p14:cNvContentPartPr/>
                <p14:nvPr/>
              </p14:nvContentPartPr>
              <p14:xfrm>
                <a:off x="3177249" y="1593514"/>
                <a:ext cx="50040" cy="154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A811D46-1403-C71D-6B08-DCE02420FF7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68249" y="1584514"/>
                  <a:ext cx="67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4CCB5E6-C21A-5E20-1C6A-BFFCD4E8C737}"/>
                    </a:ext>
                  </a:extLst>
                </p14:cNvPr>
                <p14:cNvContentPartPr/>
                <p14:nvPr/>
              </p14:nvContentPartPr>
              <p14:xfrm>
                <a:off x="3222969" y="1644994"/>
                <a:ext cx="80280" cy="74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4CCB5E6-C21A-5E20-1C6A-BFFCD4E8C73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14329" y="1636354"/>
                  <a:ext cx="979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95CC80E-4D9E-F8EA-826F-EDE8A6911D95}"/>
                    </a:ext>
                  </a:extLst>
                </p14:cNvPr>
                <p14:cNvContentPartPr/>
                <p14:nvPr/>
              </p14:nvContentPartPr>
              <p14:xfrm>
                <a:off x="3301449" y="1620514"/>
                <a:ext cx="225720" cy="102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95CC80E-4D9E-F8EA-826F-EDE8A6911D9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92449" y="1611514"/>
                  <a:ext cx="2433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7266030-E3F7-98C8-40F3-6D9CBD5098A0}"/>
                    </a:ext>
                  </a:extLst>
                </p14:cNvPr>
                <p14:cNvContentPartPr/>
                <p14:nvPr/>
              </p14:nvContentPartPr>
              <p14:xfrm>
                <a:off x="3479289" y="1560754"/>
                <a:ext cx="112680" cy="68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7266030-E3F7-98C8-40F3-6D9CBD5098A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70289" y="1552114"/>
                  <a:ext cx="1303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FA905F5-2061-9BF4-C498-D1BF96B0FAE6}"/>
                    </a:ext>
                  </a:extLst>
                </p14:cNvPr>
                <p14:cNvContentPartPr/>
                <p14:nvPr/>
              </p14:nvContentPartPr>
              <p14:xfrm>
                <a:off x="3525009" y="1511434"/>
                <a:ext cx="106560" cy="180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FA905F5-2061-9BF4-C498-D1BF96B0FAE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16009" y="1502794"/>
                  <a:ext cx="1242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93B7782-0C88-EE56-6C44-F6F4E8CF347C}"/>
                    </a:ext>
                  </a:extLst>
                </p14:cNvPr>
                <p14:cNvContentPartPr/>
                <p14:nvPr/>
              </p14:nvContentPartPr>
              <p14:xfrm>
                <a:off x="3653889" y="1560754"/>
                <a:ext cx="263520" cy="133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93B7782-0C88-EE56-6C44-F6F4E8CF347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44889" y="1551754"/>
                  <a:ext cx="28116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3D704E3-BD2D-964C-F707-4DCB1716D459}"/>
              </a:ext>
            </a:extLst>
          </p:cNvPr>
          <p:cNvGrpSpPr/>
          <p:nvPr/>
        </p:nvGrpSpPr>
        <p:grpSpPr>
          <a:xfrm>
            <a:off x="9078009" y="1719514"/>
            <a:ext cx="149040" cy="1154880"/>
            <a:chOff x="9078009" y="1719514"/>
            <a:chExt cx="149040" cy="115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3889DE9-0B41-0B8A-2B9E-0D48A74E0547}"/>
                    </a:ext>
                  </a:extLst>
                </p14:cNvPr>
                <p14:cNvContentPartPr/>
                <p14:nvPr/>
              </p14:nvContentPartPr>
              <p14:xfrm>
                <a:off x="9145329" y="1719514"/>
                <a:ext cx="81720" cy="1140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3889DE9-0B41-0B8A-2B9E-0D48A74E054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136689" y="1710514"/>
                  <a:ext cx="99360" cy="11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6068BD4-AC83-318B-CC16-18DF8BFEB227}"/>
                    </a:ext>
                  </a:extLst>
                </p14:cNvPr>
                <p14:cNvContentPartPr/>
                <p14:nvPr/>
              </p14:nvContentPartPr>
              <p14:xfrm>
                <a:off x="9078009" y="2653354"/>
                <a:ext cx="127080" cy="2210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6068BD4-AC83-318B-CC16-18DF8BFEB22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69009" y="2644714"/>
                  <a:ext cx="14472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326E82E-18B4-5F68-60DC-3EF5732F379E}"/>
              </a:ext>
            </a:extLst>
          </p:cNvPr>
          <p:cNvGrpSpPr/>
          <p:nvPr/>
        </p:nvGrpSpPr>
        <p:grpSpPr>
          <a:xfrm>
            <a:off x="8965329" y="1175554"/>
            <a:ext cx="1002600" cy="280440"/>
            <a:chOff x="8965329" y="1175554"/>
            <a:chExt cx="1002600" cy="28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D9942E0-D269-A362-BB78-81E7925A2C31}"/>
                    </a:ext>
                  </a:extLst>
                </p14:cNvPr>
                <p14:cNvContentPartPr/>
                <p14:nvPr/>
              </p14:nvContentPartPr>
              <p14:xfrm>
                <a:off x="8965329" y="1341154"/>
                <a:ext cx="166680" cy="114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D9942E0-D269-A362-BB78-81E7925A2C3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56689" y="1332514"/>
                  <a:ext cx="184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16C8A7B-7C2C-5129-6975-DE834463BFA3}"/>
                    </a:ext>
                  </a:extLst>
                </p14:cNvPr>
                <p14:cNvContentPartPr/>
                <p14:nvPr/>
              </p14:nvContentPartPr>
              <p14:xfrm>
                <a:off x="9110769" y="1329274"/>
                <a:ext cx="100440" cy="106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16C8A7B-7C2C-5129-6975-DE834463BFA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101769" y="1320274"/>
                  <a:ext cx="118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CB63667-8DE6-42CD-AD0C-D6CCC190930D}"/>
                    </a:ext>
                  </a:extLst>
                </p14:cNvPr>
                <p14:cNvContentPartPr/>
                <p14:nvPr/>
              </p14:nvContentPartPr>
              <p14:xfrm>
                <a:off x="9204729" y="1226674"/>
                <a:ext cx="166680" cy="194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CB63667-8DE6-42CD-AD0C-D6CCC190930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95729" y="1217674"/>
                  <a:ext cx="1843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8C501D0-B5CE-2260-21CD-4D56534C8965}"/>
                    </a:ext>
                  </a:extLst>
                </p14:cNvPr>
                <p14:cNvContentPartPr/>
                <p14:nvPr/>
              </p14:nvContentPartPr>
              <p14:xfrm>
                <a:off x="9456009" y="1175554"/>
                <a:ext cx="511920" cy="237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8C501D0-B5CE-2260-21CD-4D56534C896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447369" y="1166914"/>
                  <a:ext cx="529560" cy="255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289568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347D3E-0893-21CB-5023-2B2A3E00F636}"/>
              </a:ext>
            </a:extLst>
          </p:cNvPr>
          <p:cNvSpPr txBox="1"/>
          <p:nvPr/>
        </p:nvSpPr>
        <p:spPr>
          <a:xfrm>
            <a:off x="490071" y="729129"/>
            <a:ext cx="1136127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Research gap: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4662F4-C62F-D7A3-E286-40AB803F1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584830"/>
              </p:ext>
            </p:extLst>
          </p:nvPr>
        </p:nvGraphicFramePr>
        <p:xfrm>
          <a:off x="1111515" y="1554427"/>
          <a:ext cx="10173385" cy="39217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1596">
                  <a:extLst>
                    <a:ext uri="{9D8B030D-6E8A-4147-A177-3AD203B41FA5}">
                      <a16:colId xmlns:a16="http://schemas.microsoft.com/office/drawing/2014/main" val="149795355"/>
                    </a:ext>
                  </a:extLst>
                </a:gridCol>
                <a:gridCol w="4191045">
                  <a:extLst>
                    <a:ext uri="{9D8B030D-6E8A-4147-A177-3AD203B41FA5}">
                      <a16:colId xmlns:a16="http://schemas.microsoft.com/office/drawing/2014/main" val="681995428"/>
                    </a:ext>
                  </a:extLst>
                </a:gridCol>
                <a:gridCol w="3290744">
                  <a:extLst>
                    <a:ext uri="{9D8B030D-6E8A-4147-A177-3AD203B41FA5}">
                      <a16:colId xmlns:a16="http://schemas.microsoft.com/office/drawing/2014/main" val="193434616"/>
                    </a:ext>
                  </a:extLst>
                </a:gridCol>
              </a:tblGrid>
              <a:tr h="660296">
                <a:tc>
                  <a:txBody>
                    <a:bodyPr/>
                    <a:lstStyle/>
                    <a:p>
                      <a:pPr algn="just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Current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Gap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398818"/>
                  </a:ext>
                </a:extLst>
              </a:tr>
              <a:tr h="14428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Phase Synchronization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The key to achieve synchronization is to the phase info, to get that, a Kalman filter is used to estimate the incoming periodic signal’s phase based on 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400" dirty="0"/>
                        <a:t>WT output (blade blending moment)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400" dirty="0"/>
                        <a:t>Helix frequency (assume known)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400" dirty="0"/>
                        <a:t>Controller inputs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dirty="0"/>
                        <a:t>Using a Kalman filter means: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dirty="0"/>
                        <a:t>Need to develop 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model for the WT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Indirect measurement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dirty="0"/>
                        <a:t>Only appropriate for one frequency, lack the flexibility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Load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253548"/>
                  </a:ext>
                </a:extLst>
              </a:tr>
              <a:tr h="6602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Data-driven Modeling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400" dirty="0"/>
                        <a:t>Modeling method, e.g. DMD, needs simulation first to get data, and then modelling is performed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400" dirty="0"/>
                        <a:t>In real-engineering scenario, 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simulation data is not accessible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00999"/>
                  </a:ext>
                </a:extLst>
              </a:tr>
              <a:tr h="6602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LIDAR (IPC)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400" dirty="0"/>
                        <a:t>LIDAR based feedforward technique is used for collective pitch control or individual pitch control to mitigate load; </a:t>
                      </a:r>
                    </a:p>
                    <a:p>
                      <a:pPr algn="just"/>
                      <a:endParaRPr lang="en-US" altLang="zh-CN" sz="1400" dirty="0"/>
                    </a:p>
                    <a:p>
                      <a:pPr algn="just"/>
                      <a:r>
                        <a:rPr lang="en-US" altLang="zh-CN" sz="1400" dirty="0"/>
                        <a:t>Use LIDAR to reconstruct wake for yaw control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LIDAR application for wake mixing hasn’t been studied yet</a:t>
                      </a:r>
                      <a:r>
                        <a:rPr lang="en-US" altLang="zh-CN" sz="1400" dirty="0"/>
                        <a:t>, as well as the application of lookahead information or 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rea-time data processing pipeline </a:t>
                      </a:r>
                      <a:r>
                        <a:rPr lang="en-US" altLang="zh-CN" sz="1400" dirty="0"/>
                        <a:t>of wind to the synchronization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90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01167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8" name="Vertical Text Placeholder 18"/>
          <p:cNvSpPr txBox="1">
            <a:spLocks noGrp="1"/>
          </p:cNvSpPr>
          <p:nvPr>
            <p:ph type="body" idx="1"/>
          </p:nvPr>
        </p:nvSpPr>
        <p:spPr>
          <a:xfrm>
            <a:off x="698498" y="718513"/>
            <a:ext cx="10798176" cy="522985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1"/>
                </a:solidFill>
              </a:defRPr>
            </a:pPr>
            <a:r>
              <a:rPr lang="en-US" dirty="0"/>
              <a:t>Research Proposal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3169" name="Tijdelijke aanduiding voor datum 3"/>
          <p:cNvSpPr txBox="1"/>
          <p:nvPr/>
        </p:nvSpPr>
        <p:spPr>
          <a:xfrm>
            <a:off x="9789848" y="6246130"/>
            <a:ext cx="118110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t>09-10-2020</a:t>
            </a:r>
          </a:p>
        </p:txBody>
      </p:sp>
    </p:spTree>
    <p:extLst>
      <p:ext uri="{BB962C8B-B14F-4D97-AF65-F5344CB8AC3E}">
        <p14:creationId xmlns:p14="http://schemas.microsoft.com/office/powerpoint/2010/main" val="79754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347D3E-0893-21CB-5023-2B2A3E00F636}"/>
              </a:ext>
            </a:extLst>
          </p:cNvPr>
          <p:cNvSpPr txBox="1"/>
          <p:nvPr/>
        </p:nvSpPr>
        <p:spPr>
          <a:xfrm>
            <a:off x="490071" y="331973"/>
            <a:ext cx="11361270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Research proposal</a:t>
            </a:r>
            <a:r>
              <a:rPr lang="en-US" altLang="zh-CN" dirty="0"/>
              <a:t>:</a:t>
            </a:r>
          </a:p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Lidar/Lookahead Information enhanced Real-time Wind Farm Control through Helix Approach and Phase Synchronization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A167CC-49B3-B5C4-5502-754F49554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79" y="2869836"/>
            <a:ext cx="3858531" cy="19321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03639F-CD52-8CFB-0C41-A591D9AD1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954" y="2022938"/>
            <a:ext cx="4166743" cy="362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AC9254-7A3E-B875-53A6-9035ABC6102F}"/>
              </a:ext>
            </a:extLst>
          </p:cNvPr>
          <p:cNvCxnSpPr>
            <a:cxnSpLocks/>
          </p:cNvCxnSpPr>
          <p:nvPr/>
        </p:nvCxnSpPr>
        <p:spPr>
          <a:xfrm>
            <a:off x="4906002" y="3835902"/>
            <a:ext cx="1713816" cy="0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86418169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FABF3D-563E-2D88-0387-904733BFA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101" y="802515"/>
            <a:ext cx="8393133" cy="51584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28C3FE1-67C4-4898-90A1-4409C3D7EB28}"/>
                  </a:ext>
                </a:extLst>
              </p14:cNvPr>
              <p14:cNvContentPartPr/>
              <p14:nvPr/>
            </p14:nvContentPartPr>
            <p14:xfrm>
              <a:off x="4071297" y="77941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28C3FE1-67C4-4898-90A1-4409C3D7EB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2657" y="77041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78E599D-8552-9C11-3F60-7A97D6EB64D0}"/>
                  </a:ext>
                </a:extLst>
              </p14:cNvPr>
              <p14:cNvContentPartPr/>
              <p14:nvPr/>
            </p14:nvContentPartPr>
            <p14:xfrm>
              <a:off x="6164873" y="3916071"/>
              <a:ext cx="6840" cy="19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78E599D-8552-9C11-3F60-7A97D6EB64D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47233" y="3898071"/>
                <a:ext cx="424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D30E718-2B48-9F38-F512-7A71280F9428}"/>
                  </a:ext>
                </a:extLst>
              </p14:cNvPr>
              <p14:cNvContentPartPr/>
              <p14:nvPr/>
            </p14:nvContentPartPr>
            <p14:xfrm>
              <a:off x="5737193" y="3130551"/>
              <a:ext cx="2743920" cy="2420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D30E718-2B48-9F38-F512-7A71280F942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19553" y="3112551"/>
                <a:ext cx="2779560" cy="245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677911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nl-NL" dirty="0"/>
              <a:t>Content</a:t>
            </a:r>
            <a:endParaRPr dirty="0"/>
          </a:p>
        </p:txBody>
      </p:sp>
      <p:sp>
        <p:nvSpPr>
          <p:cNvPr id="3158" name="Tijdelijke aanduiding voor verticale tekst 10"/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10773502" cy="43564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3000" dirty="0"/>
              <a:t>Road Map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3000" dirty="0"/>
              <a:t>Reserach Gap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3000" dirty="0"/>
              <a:t>Research Proposal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3000" dirty="0"/>
              <a:t>Future Work</a:t>
            </a:r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6130"/>
            <a:ext cx="118110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t>09-10-2020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nl-NL" dirty="0"/>
              <a:t>Research questions</a:t>
            </a:r>
            <a:endParaRPr dirty="0"/>
          </a:p>
        </p:txBody>
      </p:sp>
      <p:sp>
        <p:nvSpPr>
          <p:cNvPr id="3158" name="Tijdelijke aanduiding voor verticale tekst 10"/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10773502" cy="43564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2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nl-NL" sz="2000" dirty="0"/>
              <a:t>How to use the lookahead wind information acquired by </a:t>
            </a:r>
            <a:r>
              <a:rPr lang="nl-NL" altLang="zh-CN" sz="2000" dirty="0"/>
              <a:t>LIDAR</a:t>
            </a:r>
            <a:r>
              <a:rPr lang="nl-NL" sz="2000" dirty="0"/>
              <a:t> to enhance phase synchronizaiton using helix approach for the wind farm?</a:t>
            </a:r>
          </a:p>
          <a:p>
            <a:pPr marL="3429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l-NL" sz="2000" dirty="0"/>
              <a:t>How to reconstruct the helix wake based on LIDAR? (model adaptation)</a:t>
            </a:r>
          </a:p>
          <a:p>
            <a:pPr marL="3429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l-NL" sz="2000" dirty="0"/>
              <a:t>How to make it fast enough for real-time construction? </a:t>
            </a:r>
          </a:p>
          <a:p>
            <a:pPr marL="3429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l-NL" sz="2000" dirty="0"/>
              <a:t>What are some important frequency features for phase synchronization?</a:t>
            </a:r>
          </a:p>
          <a:p>
            <a:pPr marL="3429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l-NL" sz="2000" dirty="0"/>
              <a:t>How to integrate the LIDAR with control? (feedforward for load reduction, feedback for power maximization)</a:t>
            </a:r>
          </a:p>
          <a:p>
            <a:pPr marL="457200" lvl="2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nl-NL" sz="2000" dirty="0"/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6130"/>
            <a:ext cx="118110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t>09-10-2020</a:t>
            </a:r>
          </a:p>
        </p:txBody>
      </p:sp>
    </p:spTree>
    <p:extLst>
      <p:ext uri="{BB962C8B-B14F-4D97-AF65-F5344CB8AC3E}">
        <p14:creationId xmlns:p14="http://schemas.microsoft.com/office/powerpoint/2010/main" val="403303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8" name="Vertical Text Placeholder 18"/>
          <p:cNvSpPr txBox="1">
            <a:spLocks noGrp="1"/>
          </p:cNvSpPr>
          <p:nvPr>
            <p:ph type="body" idx="1"/>
          </p:nvPr>
        </p:nvSpPr>
        <p:spPr>
          <a:xfrm>
            <a:off x="698498" y="718513"/>
            <a:ext cx="10798176" cy="522985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1"/>
                </a:solidFill>
              </a:defRPr>
            </a:pPr>
            <a:r>
              <a:rPr lang="en-US" dirty="0"/>
              <a:t>Future Work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3169" name="Tijdelijke aanduiding voor datum 3"/>
          <p:cNvSpPr txBox="1"/>
          <p:nvPr/>
        </p:nvSpPr>
        <p:spPr>
          <a:xfrm>
            <a:off x="9789848" y="6246130"/>
            <a:ext cx="118110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t>09-10-2020</a:t>
            </a:r>
          </a:p>
        </p:txBody>
      </p:sp>
    </p:spTree>
    <p:extLst>
      <p:ext uri="{BB962C8B-B14F-4D97-AF65-F5344CB8AC3E}">
        <p14:creationId xmlns:p14="http://schemas.microsoft.com/office/powerpoint/2010/main" val="207013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347D3E-0893-21CB-5023-2B2A3E00F636}"/>
              </a:ext>
            </a:extLst>
          </p:cNvPr>
          <p:cNvSpPr txBox="1"/>
          <p:nvPr/>
        </p:nvSpPr>
        <p:spPr>
          <a:xfrm>
            <a:off x="490071" y="499160"/>
            <a:ext cx="11361270" cy="50783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Literature Review</a:t>
            </a:r>
          </a:p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Software Learning (IEA 15 MW, LIDAR, </a:t>
            </a:r>
            <a:r>
              <a:rPr lang="en-US" altLang="zh-CN" dirty="0" err="1"/>
              <a:t>OpenFAST</a:t>
            </a:r>
            <a:r>
              <a:rPr lang="en-US" altLang="zh-CN" dirty="0"/>
              <a:t>)</a:t>
            </a:r>
          </a:p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Helix </a:t>
            </a:r>
            <a:r>
              <a:rPr lang="en-US" altLang="zh-CN" dirty="0"/>
              <a:t>reconstruction</a:t>
            </a:r>
          </a:p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	Internal model selection </a:t>
            </a:r>
          </a:p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	Fusion filter selection </a:t>
            </a:r>
          </a:p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	LIDAR uncertainty handling</a:t>
            </a: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Control integration</a:t>
            </a:r>
          </a:p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	Diagram design 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Optimization for reconstruction method 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52007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jdelijke aanduiding voor tekst 46">
            <a:extLst>
              <a:ext uri="{FF2B5EF4-FFF2-40B4-BE49-F238E27FC236}">
                <a16:creationId xmlns:a16="http://schemas.microsoft.com/office/drawing/2014/main" id="{43B21ADF-AC91-4738-AAFA-9356794F93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solidFill>
            <a:srgbClr val="00A6D6"/>
          </a:solidFill>
        </p:spPr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519F502-C245-4036-9F1B-103CAB35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Thanks &amp; Feedback</a:t>
            </a:r>
          </a:p>
        </p:txBody>
      </p:sp>
    </p:spTree>
    <p:extLst>
      <p:ext uri="{BB962C8B-B14F-4D97-AF65-F5344CB8AC3E}">
        <p14:creationId xmlns:p14="http://schemas.microsoft.com/office/powerpoint/2010/main" val="106232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8" name="Vertical Text Placeholder 18"/>
          <p:cNvSpPr txBox="1">
            <a:spLocks noGrp="1"/>
          </p:cNvSpPr>
          <p:nvPr>
            <p:ph type="body" idx="1"/>
          </p:nvPr>
        </p:nvSpPr>
        <p:spPr>
          <a:xfrm>
            <a:off x="698498" y="718513"/>
            <a:ext cx="10798176" cy="522985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1"/>
                </a:solidFill>
              </a:defRPr>
            </a:pPr>
            <a:r>
              <a:rPr lang="en-US" dirty="0"/>
              <a:t>Roadmap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3169" name="Tijdelijke aanduiding voor datum 3"/>
          <p:cNvSpPr txBox="1"/>
          <p:nvPr/>
        </p:nvSpPr>
        <p:spPr>
          <a:xfrm>
            <a:off x="9789848" y="6246130"/>
            <a:ext cx="118110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t>09-10-2020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45E0D14-2C59-77DE-187A-F4B667AC3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59" y="1881176"/>
            <a:ext cx="11277682" cy="309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2471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9765FA-A2E5-2480-55C5-3B90AEC4E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58" y="187758"/>
            <a:ext cx="11353883" cy="56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4858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3115EE-83BB-7700-5108-9DABD8D08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3" y="46264"/>
            <a:ext cx="12163357" cy="67654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72905E-95D6-68FF-A54A-A6E32C7BC8B6}"/>
              </a:ext>
            </a:extLst>
          </p:cNvPr>
          <p:cNvSpPr/>
          <p:nvPr/>
        </p:nvSpPr>
        <p:spPr>
          <a:xfrm>
            <a:off x="11582400" y="107576"/>
            <a:ext cx="609600" cy="34663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C49394-AB39-67FB-0934-0A8CC70EF8D9}"/>
              </a:ext>
            </a:extLst>
          </p:cNvPr>
          <p:cNvSpPr/>
          <p:nvPr/>
        </p:nvSpPr>
        <p:spPr>
          <a:xfrm>
            <a:off x="9409952" y="6308163"/>
            <a:ext cx="2753405" cy="45720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037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8" name="Vertical Text Placeholder 18"/>
          <p:cNvSpPr txBox="1">
            <a:spLocks noGrp="1"/>
          </p:cNvSpPr>
          <p:nvPr>
            <p:ph type="body" idx="1"/>
          </p:nvPr>
        </p:nvSpPr>
        <p:spPr>
          <a:xfrm>
            <a:off x="698498" y="718513"/>
            <a:ext cx="10798176" cy="522985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1"/>
                </a:solidFill>
              </a:defRPr>
            </a:pPr>
            <a:r>
              <a:rPr lang="en-US" dirty="0"/>
              <a:t>Research Gap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3169" name="Tijdelijke aanduiding voor datum 3"/>
          <p:cNvSpPr txBox="1"/>
          <p:nvPr/>
        </p:nvSpPr>
        <p:spPr>
          <a:xfrm>
            <a:off x="9789848" y="6246130"/>
            <a:ext cx="118110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t>09-10-2020</a:t>
            </a:r>
          </a:p>
        </p:txBody>
      </p:sp>
    </p:spTree>
    <p:extLst>
      <p:ext uri="{BB962C8B-B14F-4D97-AF65-F5344CB8AC3E}">
        <p14:creationId xmlns:p14="http://schemas.microsoft.com/office/powerpoint/2010/main" val="224658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35D9FAD-A155-8236-9A54-78D0A50EBF44}"/>
              </a:ext>
            </a:extLst>
          </p:cNvPr>
          <p:cNvSpPr/>
          <p:nvPr/>
        </p:nvSpPr>
        <p:spPr>
          <a:xfrm>
            <a:off x="657412" y="1389963"/>
            <a:ext cx="1643530" cy="369330"/>
          </a:xfrm>
          <a:prstGeom prst="rect">
            <a:avLst/>
          </a:prstGeom>
          <a:solidFill>
            <a:srgbClr val="FFFFFF"/>
          </a:solidFill>
          <a:ln w="381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Wind Farm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FD3CEF-25E6-7884-6543-F59FB1F09BC9}"/>
              </a:ext>
            </a:extLst>
          </p:cNvPr>
          <p:cNvSpPr/>
          <p:nvPr/>
        </p:nvSpPr>
        <p:spPr>
          <a:xfrm>
            <a:off x="3003176" y="1395333"/>
            <a:ext cx="1643530" cy="369330"/>
          </a:xfrm>
          <a:prstGeom prst="rect">
            <a:avLst/>
          </a:prstGeom>
          <a:solidFill>
            <a:srgbClr val="FFFFFF"/>
          </a:solidFill>
          <a:ln w="381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Wake Effe</a:t>
            </a:r>
            <a:r>
              <a:rPr lang="en-US" altLang="zh-CN" dirty="0"/>
              <a:t>ct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641521-C452-6061-E7B0-03966AB90FC5}"/>
              </a:ext>
            </a:extLst>
          </p:cNvPr>
          <p:cNvSpPr/>
          <p:nvPr/>
        </p:nvSpPr>
        <p:spPr>
          <a:xfrm>
            <a:off x="5348940" y="1251463"/>
            <a:ext cx="1643530" cy="646329"/>
          </a:xfrm>
          <a:prstGeom prst="rect">
            <a:avLst/>
          </a:prstGeom>
          <a:solidFill>
            <a:srgbClr val="FFFFFF"/>
          </a:solidFill>
          <a:ln w="381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Wake Management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99E8FE-8381-9434-5C8C-19C8B75BACFC}"/>
              </a:ext>
            </a:extLst>
          </p:cNvPr>
          <p:cNvSpPr/>
          <p:nvPr/>
        </p:nvSpPr>
        <p:spPr>
          <a:xfrm>
            <a:off x="7802777" y="602815"/>
            <a:ext cx="1643530" cy="369330"/>
          </a:xfrm>
          <a:prstGeom prst="rect">
            <a:avLst/>
          </a:prstGeom>
          <a:solidFill>
            <a:srgbClr val="FFFFFF"/>
          </a:solidFill>
          <a:ln w="381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AIC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4F348-36B0-3E32-466F-DF6C178D9A1B}"/>
              </a:ext>
            </a:extLst>
          </p:cNvPr>
          <p:cNvSpPr/>
          <p:nvPr/>
        </p:nvSpPr>
        <p:spPr>
          <a:xfrm>
            <a:off x="7802777" y="1395333"/>
            <a:ext cx="1972235" cy="369330"/>
          </a:xfrm>
          <a:prstGeom prst="rect">
            <a:avLst/>
          </a:prstGeom>
          <a:solidFill>
            <a:srgbClr val="FFFFFF"/>
          </a:solidFill>
          <a:ln w="381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Wake Redirection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3B0333-5E82-F164-97F9-3EFAEC9B8E21}"/>
              </a:ext>
            </a:extLst>
          </p:cNvPr>
          <p:cNvSpPr/>
          <p:nvPr/>
        </p:nvSpPr>
        <p:spPr>
          <a:xfrm>
            <a:off x="7802777" y="2196123"/>
            <a:ext cx="1643530" cy="369330"/>
          </a:xfrm>
          <a:prstGeom prst="rect">
            <a:avLst/>
          </a:prstGeom>
          <a:solidFill>
            <a:srgbClr val="FFFFFF"/>
          </a:solidFill>
          <a:ln w="381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Wake Mixing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54918-B3CC-CC1D-8E88-4D28FFB4079C}"/>
              </a:ext>
            </a:extLst>
          </p:cNvPr>
          <p:cNvSpPr/>
          <p:nvPr/>
        </p:nvSpPr>
        <p:spPr>
          <a:xfrm>
            <a:off x="7802777" y="3194389"/>
            <a:ext cx="1643530" cy="369330"/>
          </a:xfrm>
          <a:prstGeom prst="rect">
            <a:avLst/>
          </a:prstGeom>
          <a:solidFill>
            <a:srgbClr val="FFFFFF"/>
          </a:solidFill>
          <a:ln w="381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Helix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E94B33-1D92-A0DB-2863-36014CFD86A4}"/>
              </a:ext>
            </a:extLst>
          </p:cNvPr>
          <p:cNvSpPr/>
          <p:nvPr/>
        </p:nvSpPr>
        <p:spPr>
          <a:xfrm>
            <a:off x="7638425" y="4332215"/>
            <a:ext cx="1972234" cy="646329"/>
          </a:xfrm>
          <a:prstGeom prst="rect">
            <a:avLst/>
          </a:prstGeom>
          <a:solidFill>
            <a:srgbClr val="FFFFFF"/>
          </a:solidFill>
          <a:ln w="381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Phase Synchronization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0B093E-44AC-EE70-13EA-FABD20FEB08E}"/>
              </a:ext>
            </a:extLst>
          </p:cNvPr>
          <p:cNvSpPr/>
          <p:nvPr/>
        </p:nvSpPr>
        <p:spPr>
          <a:xfrm>
            <a:off x="3003176" y="2501874"/>
            <a:ext cx="1643530" cy="369330"/>
          </a:xfrm>
          <a:prstGeom prst="rect">
            <a:avLst/>
          </a:prstGeom>
          <a:solidFill>
            <a:srgbClr val="FFFFFF"/>
          </a:solidFill>
          <a:ln w="381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CL Control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354D205-D9D6-8497-2D00-B2A1900CC3A7}"/>
              </a:ext>
            </a:extLst>
          </p:cNvPr>
          <p:cNvSpPr/>
          <p:nvPr/>
        </p:nvSpPr>
        <p:spPr>
          <a:xfrm>
            <a:off x="3003176" y="3182936"/>
            <a:ext cx="1643530" cy="923328"/>
          </a:xfrm>
          <a:prstGeom prst="rect">
            <a:avLst/>
          </a:prstGeom>
          <a:solidFill>
            <a:srgbClr val="FFFFFF"/>
          </a:solidFill>
          <a:ln w="381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Real-time update Internal Model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3E247CA-20A1-877A-F820-DEF4D94C24DD}"/>
              </a:ext>
            </a:extLst>
          </p:cNvPr>
          <p:cNvSpPr/>
          <p:nvPr/>
        </p:nvSpPr>
        <p:spPr>
          <a:xfrm>
            <a:off x="3003176" y="4556494"/>
            <a:ext cx="1643530" cy="923328"/>
          </a:xfrm>
          <a:prstGeom prst="rect">
            <a:avLst/>
          </a:prstGeom>
          <a:solidFill>
            <a:srgbClr val="FFFFFF"/>
          </a:solidFill>
          <a:ln w="381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Interaction between turbine</a:t>
            </a:r>
            <a:endParaRPr lang="zh-CN" alt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A3869B1-5661-7A51-02DC-7DDF5965356B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300942" y="1574628"/>
            <a:ext cx="702234" cy="5370"/>
          </a:xfrm>
          <a:prstGeom prst="straightConnector1">
            <a:avLst/>
          </a:prstGeom>
          <a:noFill/>
          <a:ln w="19050" cap="flat">
            <a:solidFill>
              <a:srgbClr val="00A6D7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72AAA1B-51FB-81B5-92FC-41B1B839A6E2}"/>
              </a:ext>
            </a:extLst>
          </p:cNvPr>
          <p:cNvCxnSpPr>
            <a:cxnSpLocks/>
          </p:cNvCxnSpPr>
          <p:nvPr/>
        </p:nvCxnSpPr>
        <p:spPr>
          <a:xfrm>
            <a:off x="4646706" y="1584134"/>
            <a:ext cx="702234" cy="5370"/>
          </a:xfrm>
          <a:prstGeom prst="straightConnector1">
            <a:avLst/>
          </a:prstGeom>
          <a:noFill/>
          <a:ln w="19050" cap="flat">
            <a:solidFill>
              <a:srgbClr val="00A6D7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Left Brace 55">
            <a:extLst>
              <a:ext uri="{FF2B5EF4-FFF2-40B4-BE49-F238E27FC236}">
                <a16:creationId xmlns:a16="http://schemas.microsoft.com/office/drawing/2014/main" id="{99AD07D6-1A35-9388-F0A9-29681CB462FD}"/>
              </a:ext>
            </a:extLst>
          </p:cNvPr>
          <p:cNvSpPr/>
          <p:nvPr/>
        </p:nvSpPr>
        <p:spPr>
          <a:xfrm>
            <a:off x="7155640" y="787480"/>
            <a:ext cx="647137" cy="1593308"/>
          </a:xfrm>
          <a:prstGeom prst="leftBrace">
            <a:avLst/>
          </a:prstGeom>
          <a:noFill/>
          <a:ln w="19050" cap="flat">
            <a:solidFill>
              <a:srgbClr val="00A6D7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9197416-BFFB-4C2A-67B8-B4B3EC44BCCB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8624542" y="2565453"/>
            <a:ext cx="0" cy="628936"/>
          </a:xfrm>
          <a:prstGeom prst="straightConnector1">
            <a:avLst/>
          </a:prstGeom>
          <a:noFill/>
          <a:ln w="19050" cap="flat">
            <a:solidFill>
              <a:srgbClr val="00A6D7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9E76F03-DE75-1E49-6992-BCA4A4C56640}"/>
              </a:ext>
            </a:extLst>
          </p:cNvPr>
          <p:cNvCxnSpPr>
            <a:stCxn id="9" idx="2"/>
          </p:cNvCxnSpPr>
          <p:nvPr/>
        </p:nvCxnSpPr>
        <p:spPr>
          <a:xfrm>
            <a:off x="8624542" y="3563719"/>
            <a:ext cx="0" cy="775078"/>
          </a:xfrm>
          <a:prstGeom prst="straightConnector1">
            <a:avLst/>
          </a:prstGeom>
          <a:noFill/>
          <a:ln w="19050" cap="flat">
            <a:solidFill>
              <a:srgbClr val="00A6D7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B9B03E2-54DA-17F8-72C4-EC849E6AF06C}"/>
              </a:ext>
            </a:extLst>
          </p:cNvPr>
          <p:cNvCxnSpPr>
            <a:stCxn id="4" idx="2"/>
            <a:endCxn id="49" idx="0"/>
          </p:cNvCxnSpPr>
          <p:nvPr/>
        </p:nvCxnSpPr>
        <p:spPr>
          <a:xfrm>
            <a:off x="3824941" y="1764663"/>
            <a:ext cx="0" cy="737211"/>
          </a:xfrm>
          <a:prstGeom prst="straightConnector1">
            <a:avLst/>
          </a:prstGeom>
          <a:noFill/>
          <a:ln w="19050" cap="flat">
            <a:solidFill>
              <a:srgbClr val="00A6D7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BD0224-66DB-D8B9-984D-589ED74F6D0D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>
            <a:off x="3824941" y="2871204"/>
            <a:ext cx="0" cy="311732"/>
          </a:xfrm>
          <a:prstGeom prst="straightConnector1">
            <a:avLst/>
          </a:prstGeom>
          <a:noFill/>
          <a:ln w="19050" cap="flat">
            <a:solidFill>
              <a:srgbClr val="00A6D7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69236A3-A1FF-5BB1-494F-B9BED29923AC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>
            <a:off x="3824941" y="4106264"/>
            <a:ext cx="0" cy="450230"/>
          </a:xfrm>
          <a:prstGeom prst="straightConnector1">
            <a:avLst/>
          </a:prstGeom>
          <a:noFill/>
          <a:ln w="19050" cap="flat">
            <a:solidFill>
              <a:srgbClr val="00A6D7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0F01526-8D6B-431D-74B3-2ECEEBA3C427}"/>
              </a:ext>
            </a:extLst>
          </p:cNvPr>
          <p:cNvGrpSpPr/>
          <p:nvPr/>
        </p:nvGrpSpPr>
        <p:grpSpPr>
          <a:xfrm>
            <a:off x="5218060" y="4156079"/>
            <a:ext cx="5468760" cy="1707840"/>
            <a:chOff x="5218060" y="4156079"/>
            <a:chExt cx="5468760" cy="170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83FB515-1E98-4675-74F6-EC4B3ACA2B94}"/>
                    </a:ext>
                  </a:extLst>
                </p14:cNvPr>
                <p14:cNvContentPartPr/>
                <p14:nvPr/>
              </p14:nvContentPartPr>
              <p14:xfrm>
                <a:off x="7714300" y="5210519"/>
                <a:ext cx="96120" cy="320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83FB515-1E98-4675-74F6-EC4B3ACA2B9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05300" y="5201879"/>
                  <a:ext cx="1137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846FD00-6616-E081-A7DE-4229B81C4989}"/>
                    </a:ext>
                  </a:extLst>
                </p14:cNvPr>
                <p14:cNvContentPartPr/>
                <p14:nvPr/>
              </p14:nvContentPartPr>
              <p14:xfrm>
                <a:off x="7732300" y="5181719"/>
                <a:ext cx="149760" cy="1832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846FD00-6616-E081-A7DE-4229B81C498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23300" y="5173079"/>
                  <a:ext cx="1674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B84BB0B-7E89-9233-3F6A-B6F6AEDEDEB3}"/>
                    </a:ext>
                  </a:extLst>
                </p14:cNvPr>
                <p14:cNvContentPartPr/>
                <p14:nvPr/>
              </p14:nvContentPartPr>
              <p14:xfrm>
                <a:off x="7841020" y="5173439"/>
                <a:ext cx="596880" cy="348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B84BB0B-7E89-9233-3F6A-B6F6AEDEDEB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32020" y="5164439"/>
                  <a:ext cx="61452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77EC64E-5E99-E700-8156-4053063E8DD4}"/>
                    </a:ext>
                  </a:extLst>
                </p14:cNvPr>
                <p14:cNvContentPartPr/>
                <p14:nvPr/>
              </p14:nvContentPartPr>
              <p14:xfrm>
                <a:off x="8598820" y="5413199"/>
                <a:ext cx="43920" cy="69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77EC64E-5E99-E700-8156-4053063E8DD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89820" y="5404559"/>
                  <a:ext cx="615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C254DD7-0D26-16C9-BB26-B8E253BF7F81}"/>
                    </a:ext>
                  </a:extLst>
                </p14:cNvPr>
                <p14:cNvContentPartPr/>
                <p14:nvPr/>
              </p14:nvContentPartPr>
              <p14:xfrm>
                <a:off x="8609260" y="5332919"/>
                <a:ext cx="288000" cy="144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C254DD7-0D26-16C9-BB26-B8E253BF7F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00620" y="5323919"/>
                  <a:ext cx="3056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DF1CD0C-167E-2B62-79DC-67AFF0D19120}"/>
                    </a:ext>
                  </a:extLst>
                </p14:cNvPr>
                <p14:cNvContentPartPr/>
                <p14:nvPr/>
              </p14:nvContentPartPr>
              <p14:xfrm>
                <a:off x="8745700" y="5205119"/>
                <a:ext cx="262080" cy="496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DF1CD0C-167E-2B62-79DC-67AFF0D191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37060" y="5196119"/>
                  <a:ext cx="2797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AB2E032-6E86-A9C7-DD90-61195716F4FF}"/>
                    </a:ext>
                  </a:extLst>
                </p14:cNvPr>
                <p14:cNvContentPartPr/>
                <p14:nvPr/>
              </p14:nvContentPartPr>
              <p14:xfrm>
                <a:off x="8939020" y="5473319"/>
                <a:ext cx="73440" cy="70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AB2E032-6E86-A9C7-DD90-61195716F4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930020" y="5464679"/>
                  <a:ext cx="910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F713453-DF93-4FAE-325C-E9806BD7EF1B}"/>
                    </a:ext>
                  </a:extLst>
                </p14:cNvPr>
                <p14:cNvContentPartPr/>
                <p14:nvPr/>
              </p14:nvContentPartPr>
              <p14:xfrm>
                <a:off x="9277780" y="5204039"/>
                <a:ext cx="280440" cy="323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F713453-DF93-4FAE-325C-E9806BD7EF1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68780" y="5195399"/>
                  <a:ext cx="2980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4860BEA-F3DC-0F13-68D9-C04A9F2CCED8}"/>
                    </a:ext>
                  </a:extLst>
                </p14:cNvPr>
                <p14:cNvContentPartPr/>
                <p14:nvPr/>
              </p14:nvContentPartPr>
              <p14:xfrm>
                <a:off x="9799420" y="5413919"/>
                <a:ext cx="119880" cy="29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4860BEA-F3DC-0F13-68D9-C04A9F2CCED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90420" y="5404919"/>
                  <a:ext cx="137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D9DD237-23A0-626E-CC40-9EE99F6FC589}"/>
                    </a:ext>
                  </a:extLst>
                </p14:cNvPr>
                <p14:cNvContentPartPr/>
                <p14:nvPr/>
              </p14:nvContentPartPr>
              <p14:xfrm>
                <a:off x="9772060" y="5254079"/>
                <a:ext cx="151560" cy="473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D9DD237-23A0-626E-CC40-9EE99F6FC58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763420" y="5245439"/>
                  <a:ext cx="16920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8B04B71-0EB3-7BF3-35F8-66513C5AEF4B}"/>
                    </a:ext>
                  </a:extLst>
                </p14:cNvPr>
                <p14:cNvContentPartPr/>
                <p14:nvPr/>
              </p14:nvContentPartPr>
              <p14:xfrm>
                <a:off x="9913540" y="5384759"/>
                <a:ext cx="133560" cy="128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8B04B71-0EB3-7BF3-35F8-66513C5AEF4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04900" y="5376119"/>
                  <a:ext cx="1512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3B27DEF-8F2A-81C1-C524-E75A739B3C51}"/>
                    </a:ext>
                  </a:extLst>
                </p14:cNvPr>
                <p14:cNvContentPartPr/>
                <p14:nvPr/>
              </p14:nvContentPartPr>
              <p14:xfrm>
                <a:off x="9990580" y="5390519"/>
                <a:ext cx="260280" cy="3106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3B27DEF-8F2A-81C1-C524-E75A739B3C5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981940" y="5381879"/>
                  <a:ext cx="2779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795D9B4-DD18-52DE-0007-70323919E006}"/>
                    </a:ext>
                  </a:extLst>
                </p14:cNvPr>
                <p14:cNvContentPartPr/>
                <p14:nvPr/>
              </p14:nvContentPartPr>
              <p14:xfrm>
                <a:off x="10403860" y="5423639"/>
                <a:ext cx="10440" cy="68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795D9B4-DD18-52DE-0007-70323919E00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394860" y="5414639"/>
                  <a:ext cx="280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7E424FA-F76A-4D88-EB35-930DCBE4C8C5}"/>
                    </a:ext>
                  </a:extLst>
                </p14:cNvPr>
                <p14:cNvContentPartPr/>
                <p14:nvPr/>
              </p14:nvContentPartPr>
              <p14:xfrm>
                <a:off x="10414300" y="5367119"/>
                <a:ext cx="118800" cy="123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7E424FA-F76A-4D88-EB35-930DCBE4C8C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405660" y="5358119"/>
                  <a:ext cx="1364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5FC9EB1-C532-61DE-6AF8-3E656A2259DC}"/>
                    </a:ext>
                  </a:extLst>
                </p14:cNvPr>
                <p14:cNvContentPartPr/>
                <p14:nvPr/>
              </p14:nvContentPartPr>
              <p14:xfrm>
                <a:off x="10557220" y="5404199"/>
                <a:ext cx="105840" cy="31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5FC9EB1-C532-61DE-6AF8-3E656A2259D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548580" y="5395199"/>
                  <a:ext cx="1234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C4EA22F-48D6-658A-B782-40C93A738F29}"/>
                    </a:ext>
                  </a:extLst>
                </p14:cNvPr>
                <p14:cNvContentPartPr/>
                <p14:nvPr/>
              </p14:nvContentPartPr>
              <p14:xfrm>
                <a:off x="10498540" y="5263439"/>
                <a:ext cx="188280" cy="413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C4EA22F-48D6-658A-B782-40C93A738F2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489900" y="5254439"/>
                  <a:ext cx="20592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C0252D2-A366-CCCF-881C-290079C20CA3}"/>
                    </a:ext>
                  </a:extLst>
                </p14:cNvPr>
                <p14:cNvContentPartPr/>
                <p14:nvPr/>
              </p14:nvContentPartPr>
              <p14:xfrm>
                <a:off x="5579500" y="4300439"/>
                <a:ext cx="1068840" cy="4251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C0252D2-A366-CCCF-881C-290079C20CA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70860" y="4291799"/>
                  <a:ext cx="108648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AEB9B89-2DC0-9E7B-AD52-8966D41977C1}"/>
                    </a:ext>
                  </a:extLst>
                </p14:cNvPr>
                <p14:cNvContentPartPr/>
                <p14:nvPr/>
              </p14:nvContentPartPr>
              <p14:xfrm>
                <a:off x="6554020" y="4556039"/>
                <a:ext cx="7560" cy="2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AEB9B89-2DC0-9E7B-AD52-8966D41977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45020" y="4547399"/>
                  <a:ext cx="252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913C769-0AAC-CB8B-4ADC-8F6C71AA78F3}"/>
                    </a:ext>
                  </a:extLst>
                </p14:cNvPr>
                <p14:cNvContentPartPr/>
                <p14:nvPr/>
              </p14:nvContentPartPr>
              <p14:xfrm>
                <a:off x="6361060" y="4212959"/>
                <a:ext cx="714240" cy="740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913C769-0AAC-CB8B-4ADC-8F6C71AA78F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52420" y="4204319"/>
                  <a:ext cx="731880" cy="75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A97E1CF-4EED-8332-0E49-B4411F9A92B8}"/>
                    </a:ext>
                  </a:extLst>
                </p14:cNvPr>
                <p14:cNvContentPartPr/>
                <p14:nvPr/>
              </p14:nvContentPartPr>
              <p14:xfrm>
                <a:off x="5801260" y="5096039"/>
                <a:ext cx="90000" cy="104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A97E1CF-4EED-8332-0E49-B4411F9A92B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92260" y="5087039"/>
                  <a:ext cx="1076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011B8E8-D922-AA28-340B-7F21EC6C9677}"/>
                    </a:ext>
                  </a:extLst>
                </p14:cNvPr>
                <p14:cNvContentPartPr/>
                <p14:nvPr/>
              </p14:nvContentPartPr>
              <p14:xfrm>
                <a:off x="5940580" y="5049959"/>
                <a:ext cx="202680" cy="475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011B8E8-D922-AA28-340B-7F21EC6C967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31940" y="5041319"/>
                  <a:ext cx="2203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2A639B4-4759-9684-4213-0C7552815C89}"/>
                    </a:ext>
                  </a:extLst>
                </p14:cNvPr>
                <p14:cNvContentPartPr/>
                <p14:nvPr/>
              </p14:nvContentPartPr>
              <p14:xfrm>
                <a:off x="5954260" y="4900559"/>
                <a:ext cx="183960" cy="523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2A639B4-4759-9684-4213-0C7552815C8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45260" y="4891919"/>
                  <a:ext cx="20160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4F708EA-AB2D-F724-FB5A-FB1965F459A0}"/>
                    </a:ext>
                  </a:extLst>
                </p14:cNvPr>
                <p14:cNvContentPartPr/>
                <p14:nvPr/>
              </p14:nvContentPartPr>
              <p14:xfrm>
                <a:off x="5544940" y="5563679"/>
                <a:ext cx="717120" cy="2466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4F708EA-AB2D-F724-FB5A-FB1965F459A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36300" y="5555039"/>
                  <a:ext cx="7347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04B66D7-FCAC-C8E7-924C-4ED840AAF0AD}"/>
                    </a:ext>
                  </a:extLst>
                </p14:cNvPr>
                <p14:cNvContentPartPr/>
                <p14:nvPr/>
              </p14:nvContentPartPr>
              <p14:xfrm>
                <a:off x="5218060" y="4156079"/>
                <a:ext cx="2056320" cy="1707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04B66D7-FCAC-C8E7-924C-4ED840AAF0A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09420" y="4147439"/>
                  <a:ext cx="2073960" cy="172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50CCDBF-DE11-2645-5FF2-9F02F633ADF4}"/>
              </a:ext>
            </a:extLst>
          </p:cNvPr>
          <p:cNvGrpSpPr/>
          <p:nvPr/>
        </p:nvGrpSpPr>
        <p:grpSpPr>
          <a:xfrm>
            <a:off x="4669780" y="5121239"/>
            <a:ext cx="461520" cy="129600"/>
            <a:chOff x="4669780" y="5121239"/>
            <a:chExt cx="461520" cy="12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ABECC71-0F9F-0147-455E-EA323211C535}"/>
                    </a:ext>
                  </a:extLst>
                </p14:cNvPr>
                <p14:cNvContentPartPr/>
                <p14:nvPr/>
              </p14:nvContentPartPr>
              <p14:xfrm>
                <a:off x="4669780" y="5143559"/>
                <a:ext cx="455040" cy="295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ABECC71-0F9F-0147-455E-EA323211C53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61140" y="5134919"/>
                  <a:ext cx="4726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14C5C7C-6AF0-22BA-86CE-85D959A58BE9}"/>
                    </a:ext>
                  </a:extLst>
                </p14:cNvPr>
                <p14:cNvContentPartPr/>
                <p14:nvPr/>
              </p14:nvContentPartPr>
              <p14:xfrm>
                <a:off x="5053180" y="5121239"/>
                <a:ext cx="78120" cy="129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14C5C7C-6AF0-22BA-86CE-85D959A58BE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44540" y="5112239"/>
                  <a:ext cx="9576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F100130-8F5A-275A-3CB2-BE5774DB1375}"/>
              </a:ext>
            </a:extLst>
          </p:cNvPr>
          <p:cNvGrpSpPr/>
          <p:nvPr/>
        </p:nvGrpSpPr>
        <p:grpSpPr>
          <a:xfrm>
            <a:off x="7239100" y="4696439"/>
            <a:ext cx="400680" cy="142560"/>
            <a:chOff x="7239100" y="4696439"/>
            <a:chExt cx="400680" cy="14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7D79D0B-ED61-F06F-F436-A9C0E4707D23}"/>
                    </a:ext>
                  </a:extLst>
                </p14:cNvPr>
                <p14:cNvContentPartPr/>
                <p14:nvPr/>
              </p14:nvContentPartPr>
              <p14:xfrm>
                <a:off x="7243060" y="4696439"/>
                <a:ext cx="396720" cy="1058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7D79D0B-ED61-F06F-F436-A9C0E4707D2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34060" y="4687439"/>
                  <a:ext cx="4143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2A6939E-3BC1-AEBD-6D79-6B63064A51F3}"/>
                    </a:ext>
                  </a:extLst>
                </p14:cNvPr>
                <p14:cNvContentPartPr/>
                <p14:nvPr/>
              </p14:nvContentPartPr>
              <p14:xfrm>
                <a:off x="7239100" y="4711919"/>
                <a:ext cx="155520" cy="127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2A6939E-3BC1-AEBD-6D79-6B63064A51F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30100" y="4703279"/>
                  <a:ext cx="173160" cy="144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0558290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3C2548-95E2-1F68-C7D4-E1FD01A83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05" y="1079409"/>
            <a:ext cx="9386701" cy="43088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245159-A08C-EE6F-CC10-7958E7E5B42F}"/>
              </a:ext>
            </a:extLst>
          </p:cNvPr>
          <p:cNvSpPr/>
          <p:nvPr/>
        </p:nvSpPr>
        <p:spPr>
          <a:xfrm>
            <a:off x="9524489" y="1292239"/>
            <a:ext cx="2289068" cy="175432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Control action is obtained by </a:t>
            </a:r>
            <a:r>
              <a:rPr lang="en-US" altLang="zh-CN" dirty="0">
                <a:solidFill>
                  <a:schemeClr val="accent1"/>
                </a:solidFill>
              </a:rPr>
              <a:t>known frequency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B050"/>
                </a:solidFill>
              </a:rPr>
              <a:t>first principle(Helix) </a:t>
            </a:r>
            <a:r>
              <a:rPr lang="en-US" altLang="zh-CN" dirty="0"/>
              <a:t>and blade 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blending moment</a:t>
            </a:r>
            <a:r>
              <a:rPr lang="en-US" altLang="zh-CN" dirty="0"/>
              <a:t>.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104885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U Delft">
  <a:themeElements>
    <a:clrScheme name="TU Delf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6D6"/>
      </a:accent1>
      <a:accent2>
        <a:srgbClr val="017188"/>
      </a:accent2>
      <a:accent3>
        <a:srgbClr val="EB7246"/>
      </a:accent3>
      <a:accent4>
        <a:srgbClr val="00A390"/>
      </a:accent4>
      <a:accent5>
        <a:srgbClr val="F1BE3E"/>
      </a:accent5>
      <a:accent6>
        <a:srgbClr val="C3312F"/>
      </a:accent6>
      <a:hlink>
        <a:srgbClr val="0000FF"/>
      </a:hlink>
      <a:folHlink>
        <a:srgbClr val="FF00FF"/>
      </a:folHlink>
    </a:clrScheme>
    <a:fontScheme name="TU Delf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U Del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Basis uitgebreid sjabloon" id="{7537F33F-3839-8B44-AD49-D95CD72F9DFA}" vid="{A8BF4048-0FE2-714D-B48F-5A9977B08C8D}"/>
    </a:ext>
  </a:extLst>
</a:theme>
</file>

<file path=ppt/theme/theme2.xml><?xml version="1.0" encoding="utf-8"?>
<a:theme xmlns:a="http://schemas.openxmlformats.org/drawingml/2006/main" name="TU Delft">
  <a:themeElements>
    <a:clrScheme name="TU Delf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6D6"/>
      </a:accent1>
      <a:accent2>
        <a:srgbClr val="017188"/>
      </a:accent2>
      <a:accent3>
        <a:srgbClr val="EB7246"/>
      </a:accent3>
      <a:accent4>
        <a:srgbClr val="00A390"/>
      </a:accent4>
      <a:accent5>
        <a:srgbClr val="F1BE3E"/>
      </a:accent5>
      <a:accent6>
        <a:srgbClr val="C3312F"/>
      </a:accent6>
      <a:hlink>
        <a:srgbClr val="0000FF"/>
      </a:hlink>
      <a:folHlink>
        <a:srgbClr val="FF00FF"/>
      </a:folHlink>
    </a:clrScheme>
    <a:fontScheme name="TU Delf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U Del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ED4DCF60591A44AAB3EE560AB47ABB" ma:contentTypeVersion="4" ma:contentTypeDescription="Een nieuw document maken." ma:contentTypeScope="" ma:versionID="82ac3a51116a7e2a5ddbdd1ed37f67c1">
  <xsd:schema xmlns:xsd="http://www.w3.org/2001/XMLSchema" xmlns:xs="http://www.w3.org/2001/XMLSchema" xmlns:p="http://schemas.microsoft.com/office/2006/metadata/properties" xmlns:ns2="0fee4eeb-e725-4e09-a2c6-b2e7e1963b2c" xmlns:ns3="4878a322-d110-404d-8591-8977e4f7768d" targetNamespace="http://schemas.microsoft.com/office/2006/metadata/properties" ma:root="true" ma:fieldsID="d0d60f5b3da63a431ec21b1780a4f539" ns2:_="" ns3:_="">
    <xsd:import namespace="0fee4eeb-e725-4e09-a2c6-b2e7e1963b2c"/>
    <xsd:import namespace="4878a322-d110-404d-8591-8977e4f776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ee4eeb-e725-4e09-a2c6-b2e7e1963b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8a322-d110-404d-8591-8977e4f7768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878a322-d110-404d-8591-8977e4f7768d">
      <UserInfo>
        <DisplayName>Jakob Napiontek</DisplayName>
        <AccountId>2337</AccountId>
        <AccountType/>
      </UserInfo>
      <UserInfo>
        <DisplayName>Tom van Petersen</DisplayName>
        <AccountId>2338</AccountId>
        <AccountType/>
      </UserInfo>
      <UserInfo>
        <DisplayName>Maurits van der Wijk</DisplayName>
        <AccountId>2339</AccountId>
        <AccountType/>
      </UserInfo>
      <UserInfo>
        <DisplayName>Aina Cabrero Sinol</DisplayName>
        <AccountId>2340</AccountId>
        <AccountType/>
      </UserInfo>
      <UserInfo>
        <DisplayName>Janne Hargens</DisplayName>
        <AccountId>7539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F4AED04A-369C-4869-B1AE-C9FCD3594F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ee4eeb-e725-4e09-a2c6-b2e7e1963b2c"/>
    <ds:schemaRef ds:uri="4878a322-d110-404d-8591-8977e4f776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E56878-FF92-4009-ACD7-316E49AF9A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0FA753-BE94-4D70-8659-8E115CC0BC99}">
  <ds:schemaRefs>
    <ds:schemaRef ds:uri="http://schemas.microsoft.com/office/2006/metadata/properties"/>
    <ds:schemaRef ds:uri="http://schemas.microsoft.com/office/infopath/2007/PartnerControls"/>
    <ds:schemaRef ds:uri="4878a322-d110-404d-8591-8977e4f7768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TU Delft</Template>
  <TotalTime>2332</TotalTime>
  <Words>479</Words>
  <Application>Microsoft Office PowerPoint</Application>
  <PresentationFormat>Widescreen</PresentationFormat>
  <Paragraphs>80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Roboto Slab Regular Regular</vt:lpstr>
      <vt:lpstr>Arial</vt:lpstr>
      <vt:lpstr>Calibri</vt:lpstr>
      <vt:lpstr>Wingdings</vt:lpstr>
      <vt:lpstr>TU Delft</vt:lpstr>
      <vt:lpstr>Montly Meeting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Research questions</vt:lpstr>
      <vt:lpstr>PowerPoint Presentation</vt:lpstr>
      <vt:lpstr>PowerPoint Presentation</vt:lpstr>
      <vt:lpstr>Thanks &amp;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David Chen</cp:lastModifiedBy>
  <cp:revision>43</cp:revision>
  <dcterms:created xsi:type="dcterms:W3CDTF">2022-12-05T10:58:58Z</dcterms:created>
  <dcterms:modified xsi:type="dcterms:W3CDTF">2024-03-29T15:25:41Z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0x01010051ED4DCF60591A44AAB3EE560AB47ABB</vt:lpwstr>
  </property>
</Properties>
</file>