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8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4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GitHub Sample </a:t>
            </a:r>
            <a:r>
              <a:rPr lang="en-US" dirty="0" smtClean="0"/>
              <a:t>4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Update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95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GitHub Sample 4 PPT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Sample 4 PPT</dc:title>
  <dc:creator>David</dc:creator>
  <cp:lastModifiedBy>David</cp:lastModifiedBy>
  <cp:revision>2</cp:revision>
  <dcterms:created xsi:type="dcterms:W3CDTF">2018-04-02T21:08:10Z</dcterms:created>
  <dcterms:modified xsi:type="dcterms:W3CDTF">2018-04-02T21:17:08Z</dcterms:modified>
</cp:coreProperties>
</file>