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1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57A2-B305-4783-A0E8-E478E247B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22052-FAE4-42BF-BCA1-A773B969F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B4295-B426-480E-9D53-9D0D4C8F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436-B7C9-47F0-8286-E1C9F8F3AA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3D882-7B40-498C-97F0-3635425F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FCB27-B7A3-4911-9ECC-5F549796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1A73-26E4-4995-B942-E4D0B117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401C5-046E-42C7-85BD-080793340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659B-6FEF-4FD9-9FD3-6A14A6D2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436-B7C9-47F0-8286-E1C9F8F3AA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5E654-840B-4FC0-A12C-7D9551F9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1A47E-1D91-4A5E-BCAD-BAE74481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6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7E3F4-0FB7-435B-92AE-463BE9131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7A772-C41D-4A2C-B894-F38387C04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815EE-E225-4757-AAD2-F13F2C677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436-B7C9-47F0-8286-E1C9F8F3AA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E0718-6624-4D55-A1EC-DF7C8497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C8048-D34C-461E-BA09-AF21224D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45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C3F7-6609-4831-B2FD-8FF52137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00B4-A86C-4C1D-96AE-2E1E0DBFA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47404-18E9-43D6-AA5D-7D56189E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436-B7C9-47F0-8286-E1C9F8F3AA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E47A1-A2B7-4977-9B43-8D9A174F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42BD-1CEB-4FC3-8653-7ED206B5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18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7C7D-CD8D-4BA3-97E9-C8AAAA5D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FD623-6CB3-4229-9DD4-B149B32B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86008-D787-4F76-9E57-45499082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436-B7C9-47F0-8286-E1C9F8F3AA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7E2C-B572-42B2-984B-3382F629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7BCD9-7553-4353-8637-F7554F03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7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5594-A07B-414D-B316-01B02427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5D12-C13B-4ACA-87E4-EE4C4B17D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DF4CF-BF80-44A0-B5A9-D8F5E0011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2F842-6889-4623-A7EB-61E7D6C1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436-B7C9-47F0-8286-E1C9F8F3AA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6FCEC-28F1-45A2-93BD-9E805EF6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DBEDD-EDAC-4EA3-8483-BDDA7436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65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2CEB-94A4-440A-BFBE-43475773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AE7F4-9F0F-4807-B81B-FA89CE71B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1D166-B056-40ED-9053-F96843A56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DDAA3-E54B-4E8E-99F3-B2429464B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28DC9-D59F-4D03-80F2-1F018B2C8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038E2-30E7-4228-92F6-3ED134B6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436-B7C9-47F0-8286-E1C9F8F3AA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4B0ED-4727-4DC9-A258-89D43D0B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126C2-A665-4CD8-9CDE-12377F41D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4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6F58-164F-4CA5-B32C-495E4381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5D77D-7F87-4AC3-8C95-629C6A2E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436-B7C9-47F0-8286-E1C9F8F3AA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9C522-56D0-4CE3-9F11-C9C4046C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05183-80F7-48AD-ACD3-8334880C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9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30E52-FE75-4B0A-8EE9-9921CC8C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436-B7C9-47F0-8286-E1C9F8F3AA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F043C-FF62-499B-BE52-F3E8CEE1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3BD49-B56B-4FD5-9945-9A613700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0495-B21A-4D59-93BB-86268FC3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AE39-B278-4265-90EE-365D5F065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17C61-2651-4736-AFB8-00A5FCB1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0AB91-17CD-4742-ADEA-35613E1EB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436-B7C9-47F0-8286-E1C9F8F3AA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A709B-4095-48C1-AEF4-3348DB77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6629C-606E-4D6C-AB07-1747761C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1703-C6C8-48C7-BDD3-A927387B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9C33D-BBB1-452F-8FF8-BD65E16A0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81272-0E0F-43EB-B815-1E4417986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94DCE-5817-4F98-9197-AB16E9CA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D8436-B7C9-47F0-8286-E1C9F8F3AA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E5891-363D-4975-AE6A-3B1A5414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5AA35-94D0-44C1-9977-F6373353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E0CC15-5189-4ABC-8499-017559D1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202EE-6421-4DB9-B2A5-EC67198C9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BFB98-47CA-4BE6-ACF0-26CE950E4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D8436-B7C9-47F0-8286-E1C9F8F3AA5F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2F85F-7A15-4302-A6C9-415BE1C12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02ED9-7B2F-4038-98C3-ED31B54B7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44309-B996-4435-B066-E2E80BEE6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77A7C0E-A171-4E19-A225-F4AF4640BC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40"/>
          <a:stretch/>
        </p:blipFill>
        <p:spPr>
          <a:xfrm>
            <a:off x="5765678" y="287838"/>
            <a:ext cx="3421865" cy="3141162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8392C58-4E18-4F29-8AA0-48C68ED9C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592" y="359114"/>
            <a:ext cx="4149357" cy="3069886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D275ADA7-2A8B-4319-93E9-D718DB8527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9" t="10416" b="13885"/>
          <a:stretch/>
        </p:blipFill>
        <p:spPr>
          <a:xfrm>
            <a:off x="3573313" y="3796939"/>
            <a:ext cx="3527654" cy="25472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8B5F2C-EB5B-4467-B120-2894EBA87416}"/>
              </a:ext>
            </a:extLst>
          </p:cNvPr>
          <p:cNvSpPr txBox="1"/>
          <p:nvPr/>
        </p:nvSpPr>
        <p:spPr>
          <a:xfrm>
            <a:off x="1733005" y="359114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4EA182-CB97-4735-B99B-143FE8C4BB2D}"/>
              </a:ext>
            </a:extLst>
          </p:cNvPr>
          <p:cNvSpPr txBox="1"/>
          <p:nvPr/>
        </p:nvSpPr>
        <p:spPr>
          <a:xfrm>
            <a:off x="6383382" y="272484"/>
            <a:ext cx="482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358F6-BC0A-4087-8904-C16FBA433120}"/>
              </a:ext>
            </a:extLst>
          </p:cNvPr>
          <p:cNvSpPr txBox="1"/>
          <p:nvPr/>
        </p:nvSpPr>
        <p:spPr>
          <a:xfrm>
            <a:off x="3853542" y="3611881"/>
            <a:ext cx="468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206329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urface chart&#10;&#10;Description automatically generated">
            <a:extLst>
              <a:ext uri="{FF2B5EF4-FFF2-40B4-BE49-F238E27FC236}">
                <a16:creationId xmlns:a16="http://schemas.microsoft.com/office/drawing/2014/main" id="{362C51C6-1953-4D4C-8D4F-EE9A8C5A5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622" y="108857"/>
            <a:ext cx="5235670" cy="3176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2E993A-A5F9-493F-878F-134552C26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622" y="3354413"/>
            <a:ext cx="5235670" cy="317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3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Xiaofeng Liu</dc:creator>
  <cp:lastModifiedBy>Xiaofeng Liu</cp:lastModifiedBy>
  <cp:revision>4</cp:revision>
  <dcterms:created xsi:type="dcterms:W3CDTF">2021-04-11T21:05:42Z</dcterms:created>
  <dcterms:modified xsi:type="dcterms:W3CDTF">2021-04-13T00:36:53Z</dcterms:modified>
</cp:coreProperties>
</file>